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  <p:sldMasterId id="2147483703" r:id="rId2"/>
  </p:sldMasterIdLst>
  <p:notesMasterIdLst>
    <p:notesMasterId r:id="rId31"/>
  </p:notesMasterIdLst>
  <p:handoutMasterIdLst>
    <p:handoutMasterId r:id="rId32"/>
  </p:handoutMasterIdLst>
  <p:sldIdLst>
    <p:sldId id="322" r:id="rId3"/>
    <p:sldId id="256" r:id="rId4"/>
    <p:sldId id="273" r:id="rId5"/>
    <p:sldId id="318" r:id="rId6"/>
    <p:sldId id="323" r:id="rId7"/>
    <p:sldId id="324" r:id="rId8"/>
    <p:sldId id="341" r:id="rId9"/>
    <p:sldId id="342" r:id="rId10"/>
    <p:sldId id="343" r:id="rId11"/>
    <p:sldId id="344" r:id="rId12"/>
    <p:sldId id="345" r:id="rId13"/>
    <p:sldId id="347" r:id="rId14"/>
    <p:sldId id="325" r:id="rId15"/>
    <p:sldId id="346" r:id="rId16"/>
    <p:sldId id="335" r:id="rId17"/>
    <p:sldId id="349" r:id="rId18"/>
    <p:sldId id="353" r:id="rId19"/>
    <p:sldId id="354" r:id="rId20"/>
    <p:sldId id="355" r:id="rId21"/>
    <p:sldId id="356" r:id="rId22"/>
    <p:sldId id="357" r:id="rId23"/>
    <p:sldId id="348" r:id="rId24"/>
    <p:sldId id="350" r:id="rId25"/>
    <p:sldId id="351" r:id="rId26"/>
    <p:sldId id="352" r:id="rId27"/>
    <p:sldId id="339" r:id="rId28"/>
    <p:sldId id="330" r:id="rId29"/>
    <p:sldId id="33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tion 1" id="{21419E78-5492-F44B-AA9D-BA75516B8F46}">
          <p14:sldIdLst>
            <p14:sldId id="322"/>
            <p14:sldId id="256"/>
            <p14:sldId id="273"/>
            <p14:sldId id="318"/>
            <p14:sldId id="323"/>
            <p14:sldId id="324"/>
            <p14:sldId id="341"/>
            <p14:sldId id="342"/>
            <p14:sldId id="343"/>
            <p14:sldId id="344"/>
            <p14:sldId id="345"/>
            <p14:sldId id="347"/>
            <p14:sldId id="325"/>
            <p14:sldId id="346"/>
            <p14:sldId id="335"/>
            <p14:sldId id="349"/>
            <p14:sldId id="353"/>
            <p14:sldId id="354"/>
            <p14:sldId id="355"/>
            <p14:sldId id="356"/>
            <p14:sldId id="357"/>
            <p14:sldId id="348"/>
            <p14:sldId id="350"/>
            <p14:sldId id="351"/>
            <p14:sldId id="352"/>
            <p14:sldId id="33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C44"/>
    <a:srgbClr val="F9413A"/>
    <a:srgbClr val="0090D2"/>
    <a:srgbClr val="499211"/>
    <a:srgbClr val="5486B8"/>
    <a:srgbClr val="164781"/>
    <a:srgbClr val="A2C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873" autoAdjust="0"/>
  </p:normalViewPr>
  <p:slideViewPr>
    <p:cSldViewPr snapToGrid="0" snapToObjects="1">
      <p:cViewPr varScale="1">
        <p:scale>
          <a:sx n="66" d="100"/>
          <a:sy n="66" d="100"/>
        </p:scale>
        <p:origin x="90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rson Souza" userId="a403c0c791aa9c35" providerId="LiveId" clId="{A195E11C-A17F-40B2-ACAE-41077E2BFAF1}"/>
    <pc:docChg chg="undo custSel addSld delSld modSld sldOrd modSection">
      <pc:chgData name="Anderson Souza" userId="a403c0c791aa9c35" providerId="LiveId" clId="{A195E11C-A17F-40B2-ACAE-41077E2BFAF1}" dt="2019-04-27T03:34:01.075" v="1495" actId="20577"/>
      <pc:docMkLst>
        <pc:docMk/>
      </pc:docMkLst>
      <pc:sldChg chg="add del">
        <pc:chgData name="Anderson Souza" userId="a403c0c791aa9c35" providerId="LiveId" clId="{A195E11C-A17F-40B2-ACAE-41077E2BFAF1}" dt="2019-04-27T03:32:01.941" v="1456"/>
        <pc:sldMkLst>
          <pc:docMk/>
          <pc:sldMk cId="3451173612" sldId="256"/>
        </pc:sldMkLst>
      </pc:sldChg>
      <pc:sldChg chg="modSp add">
        <pc:chgData name="Anderson Souza" userId="a403c0c791aa9c35" providerId="LiveId" clId="{A195E11C-A17F-40B2-ACAE-41077E2BFAF1}" dt="2019-04-27T03:32:57.957" v="1474" actId="1036"/>
        <pc:sldMkLst>
          <pc:docMk/>
          <pc:sldMk cId="2607383980" sldId="273"/>
        </pc:sldMkLst>
        <pc:picChg chg="mod">
          <ac:chgData name="Anderson Souza" userId="a403c0c791aa9c35" providerId="LiveId" clId="{A195E11C-A17F-40B2-ACAE-41077E2BFAF1}" dt="2019-04-27T03:32:57.957" v="1474" actId="1036"/>
          <ac:picMkLst>
            <pc:docMk/>
            <pc:sldMk cId="2607383980" sldId="273"/>
            <ac:picMk id="14" creationId="{00000000-0000-0000-0000-000000000000}"/>
          </ac:picMkLst>
        </pc:picChg>
      </pc:sldChg>
      <pc:sldChg chg="addSp modSp">
        <pc:chgData name="Anderson Souza" userId="a403c0c791aa9c35" providerId="LiveId" clId="{A195E11C-A17F-40B2-ACAE-41077E2BFAF1}" dt="2019-04-23T12:39:07.850" v="41" actId="14100"/>
        <pc:sldMkLst>
          <pc:docMk/>
          <pc:sldMk cId="2446867473" sldId="318"/>
        </pc:sldMkLst>
        <pc:picChg chg="add mod">
          <ac:chgData name="Anderson Souza" userId="a403c0c791aa9c35" providerId="LiveId" clId="{A195E11C-A17F-40B2-ACAE-41077E2BFAF1}" dt="2019-04-23T12:39:07.850" v="41" actId="14100"/>
          <ac:picMkLst>
            <pc:docMk/>
            <pc:sldMk cId="2446867473" sldId="318"/>
            <ac:picMk id="8" creationId="{6E4FB214-EC23-44BA-A3E1-D88F232062E1}"/>
          </ac:picMkLst>
        </pc:picChg>
      </pc:sldChg>
      <pc:sldChg chg="addSp modSp">
        <pc:chgData name="Anderson Souza" userId="a403c0c791aa9c35" providerId="LiveId" clId="{A195E11C-A17F-40B2-ACAE-41077E2BFAF1}" dt="2019-04-25T21:14:42.124" v="1453" actId="1076"/>
        <pc:sldMkLst>
          <pc:docMk/>
          <pc:sldMk cId="1341561598" sldId="322"/>
        </pc:sldMkLst>
        <pc:picChg chg="add mod">
          <ac:chgData name="Anderson Souza" userId="a403c0c791aa9c35" providerId="LiveId" clId="{A195E11C-A17F-40B2-ACAE-41077E2BFAF1}" dt="2019-04-25T21:14:42.124" v="1453" actId="1076"/>
          <ac:picMkLst>
            <pc:docMk/>
            <pc:sldMk cId="1341561598" sldId="322"/>
            <ac:picMk id="6" creationId="{F31BE417-E919-41AE-9B9F-E7E38367B986}"/>
          </ac:picMkLst>
        </pc:picChg>
        <pc:picChg chg="mod">
          <ac:chgData name="Anderson Souza" userId="a403c0c791aa9c35" providerId="LiveId" clId="{A195E11C-A17F-40B2-ACAE-41077E2BFAF1}" dt="2019-04-25T21:14:25.083" v="1452" actId="1076"/>
          <ac:picMkLst>
            <pc:docMk/>
            <pc:sldMk cId="1341561598" sldId="322"/>
            <ac:picMk id="7" creationId="{DDE2852F-2D8F-4AC8-8CA2-B5F6138C69E5}"/>
          </ac:picMkLst>
        </pc:picChg>
      </pc:sldChg>
      <pc:sldChg chg="addSp modSp">
        <pc:chgData name="Anderson Souza" userId="a403c0c791aa9c35" providerId="LiveId" clId="{A195E11C-A17F-40B2-ACAE-41077E2BFAF1}" dt="2019-04-27T03:34:01.075" v="1495" actId="20577"/>
        <pc:sldMkLst>
          <pc:docMk/>
          <pc:sldMk cId="3248041756" sldId="323"/>
        </pc:sldMkLst>
        <pc:spChg chg="mod">
          <ac:chgData name="Anderson Souza" userId="a403c0c791aa9c35" providerId="LiveId" clId="{A195E11C-A17F-40B2-ACAE-41077E2BFAF1}" dt="2019-04-27T03:34:01.075" v="1495" actId="20577"/>
          <ac:spMkLst>
            <pc:docMk/>
            <pc:sldMk cId="3248041756" sldId="323"/>
            <ac:spMk id="3" creationId="{4AD9E7B3-1BDC-4323-810A-F3271B8907C6}"/>
          </ac:spMkLst>
        </pc:spChg>
        <pc:picChg chg="add">
          <ac:chgData name="Anderson Souza" userId="a403c0c791aa9c35" providerId="LiveId" clId="{A195E11C-A17F-40B2-ACAE-41077E2BFAF1}" dt="2019-04-23T12:39:22.289" v="44"/>
          <ac:picMkLst>
            <pc:docMk/>
            <pc:sldMk cId="3248041756" sldId="323"/>
            <ac:picMk id="6" creationId="{F06591F7-5238-463D-95CE-D04DC526719B}"/>
          </ac:picMkLst>
        </pc:picChg>
        <pc:picChg chg="mod">
          <ac:chgData name="Anderson Souza" userId="a403c0c791aa9c35" providerId="LiveId" clId="{A195E11C-A17F-40B2-ACAE-41077E2BFAF1}" dt="2019-04-25T12:35:39.748" v="1042" actId="1076"/>
          <ac:picMkLst>
            <pc:docMk/>
            <pc:sldMk cId="3248041756" sldId="323"/>
            <ac:picMk id="1026" creationId="{1840AA60-EAF0-4415-86D2-402995EC061F}"/>
          </ac:picMkLst>
        </pc:picChg>
      </pc:sldChg>
      <pc:sldChg chg="addSp modSp">
        <pc:chgData name="Anderson Souza" userId="a403c0c791aa9c35" providerId="LiveId" clId="{A195E11C-A17F-40B2-ACAE-41077E2BFAF1}" dt="2019-04-23T14:11:51.881" v="935" actId="20577"/>
        <pc:sldMkLst>
          <pc:docMk/>
          <pc:sldMk cId="1037950186" sldId="324"/>
        </pc:sldMkLst>
        <pc:spChg chg="mod">
          <ac:chgData name="Anderson Souza" userId="a403c0c791aa9c35" providerId="LiveId" clId="{A195E11C-A17F-40B2-ACAE-41077E2BFAF1}" dt="2019-04-23T14:11:51.881" v="935" actId="20577"/>
          <ac:spMkLst>
            <pc:docMk/>
            <pc:sldMk cId="1037950186" sldId="324"/>
            <ac:spMk id="3" creationId="{4AD9E7B3-1BDC-4323-810A-F3271B8907C6}"/>
          </ac:spMkLst>
        </pc:spChg>
        <pc:picChg chg="add">
          <ac:chgData name="Anderson Souza" userId="a403c0c791aa9c35" providerId="LiveId" clId="{A195E11C-A17F-40B2-ACAE-41077E2BFAF1}" dt="2019-04-23T12:39:24.300" v="45"/>
          <ac:picMkLst>
            <pc:docMk/>
            <pc:sldMk cId="1037950186" sldId="324"/>
            <ac:picMk id="5" creationId="{E3AACFA6-8F02-40D9-8012-F76EEE6AD4F3}"/>
          </ac:picMkLst>
        </pc:picChg>
      </pc:sldChg>
      <pc:sldChg chg="addSp modSp">
        <pc:chgData name="Anderson Souza" userId="a403c0c791aa9c35" providerId="LiveId" clId="{A195E11C-A17F-40B2-ACAE-41077E2BFAF1}" dt="2019-04-23T13:34:15.848" v="360" actId="20577"/>
        <pc:sldMkLst>
          <pc:docMk/>
          <pc:sldMk cId="389067585" sldId="325"/>
        </pc:sldMkLst>
        <pc:spChg chg="mod">
          <ac:chgData name="Anderson Souza" userId="a403c0c791aa9c35" providerId="LiveId" clId="{A195E11C-A17F-40B2-ACAE-41077E2BFAF1}" dt="2019-04-23T12:58:25.226" v="263" actId="20577"/>
          <ac:spMkLst>
            <pc:docMk/>
            <pc:sldMk cId="389067585" sldId="325"/>
            <ac:spMk id="2" creationId="{ADEE77BD-70E7-48E1-B7E6-7D428DC0DF58}"/>
          </ac:spMkLst>
        </pc:spChg>
        <pc:spChg chg="mod">
          <ac:chgData name="Anderson Souza" userId="a403c0c791aa9c35" providerId="LiveId" clId="{A195E11C-A17F-40B2-ACAE-41077E2BFAF1}" dt="2019-04-23T13:34:15.848" v="360" actId="20577"/>
          <ac:spMkLst>
            <pc:docMk/>
            <pc:sldMk cId="389067585" sldId="325"/>
            <ac:spMk id="3" creationId="{B69E54E9-D754-4A35-8A2B-26318EB1425F}"/>
          </ac:spMkLst>
        </pc:spChg>
        <pc:picChg chg="add">
          <ac:chgData name="Anderson Souza" userId="a403c0c791aa9c35" providerId="LiveId" clId="{A195E11C-A17F-40B2-ACAE-41077E2BFAF1}" dt="2019-04-23T12:39:25.697" v="46"/>
          <ac:picMkLst>
            <pc:docMk/>
            <pc:sldMk cId="389067585" sldId="325"/>
            <ac:picMk id="5" creationId="{6E81DEB3-5491-44BF-ACB6-31A55DC06FD7}"/>
          </ac:picMkLst>
        </pc:picChg>
      </pc:sldChg>
      <pc:sldChg chg="addSp modSp">
        <pc:chgData name="Anderson Souza" userId="a403c0c791aa9c35" providerId="LiveId" clId="{A195E11C-A17F-40B2-ACAE-41077E2BFAF1}" dt="2019-04-25T21:13:44.077" v="1450"/>
        <pc:sldMkLst>
          <pc:docMk/>
          <pc:sldMk cId="1425962818" sldId="330"/>
        </pc:sldMkLst>
        <pc:spChg chg="mod">
          <ac:chgData name="Anderson Souza" userId="a403c0c791aa9c35" providerId="LiveId" clId="{A195E11C-A17F-40B2-ACAE-41077E2BFAF1}" dt="2019-04-25T21:13:40.774" v="1449"/>
          <ac:spMkLst>
            <pc:docMk/>
            <pc:sldMk cId="1425962818" sldId="330"/>
            <ac:spMk id="3" creationId="{4F6CC871-DAE6-4852-8325-99CC78A3A57A}"/>
          </ac:spMkLst>
        </pc:spChg>
        <pc:spChg chg="add mod">
          <ac:chgData name="Anderson Souza" userId="a403c0c791aa9c35" providerId="LiveId" clId="{A195E11C-A17F-40B2-ACAE-41077E2BFAF1}" dt="2019-04-25T21:13:44.077" v="1450"/>
          <ac:spMkLst>
            <pc:docMk/>
            <pc:sldMk cId="1425962818" sldId="330"/>
            <ac:spMk id="6" creationId="{14BF51FD-F5F2-4C4D-B6D9-D5CC1EDE7AC7}"/>
          </ac:spMkLst>
        </pc:spChg>
        <pc:picChg chg="add">
          <ac:chgData name="Anderson Souza" userId="a403c0c791aa9c35" providerId="LiveId" clId="{A195E11C-A17F-40B2-ACAE-41077E2BFAF1}" dt="2019-04-23T12:40:21.844" v="60"/>
          <ac:picMkLst>
            <pc:docMk/>
            <pc:sldMk cId="1425962818" sldId="330"/>
            <ac:picMk id="5" creationId="{BC108790-9FD1-4FAB-8D50-F90AB1C19F90}"/>
          </ac:picMkLst>
        </pc:picChg>
      </pc:sldChg>
      <pc:sldChg chg="addSp">
        <pc:chgData name="Anderson Souza" userId="a403c0c791aa9c35" providerId="LiveId" clId="{A195E11C-A17F-40B2-ACAE-41077E2BFAF1}" dt="2019-04-23T12:40:23.590" v="61"/>
        <pc:sldMkLst>
          <pc:docMk/>
          <pc:sldMk cId="2425246336" sldId="331"/>
        </pc:sldMkLst>
        <pc:picChg chg="add">
          <ac:chgData name="Anderson Souza" userId="a403c0c791aa9c35" providerId="LiveId" clId="{A195E11C-A17F-40B2-ACAE-41077E2BFAF1}" dt="2019-04-23T12:40:23.590" v="61"/>
          <ac:picMkLst>
            <pc:docMk/>
            <pc:sldMk cId="2425246336" sldId="331"/>
            <ac:picMk id="8" creationId="{2F79906E-C1A6-4336-B85D-A3612E052BF6}"/>
          </ac:picMkLst>
        </pc:picChg>
      </pc:sldChg>
      <pc:sldChg chg="addSp delSp modSp">
        <pc:chgData name="Anderson Souza" userId="a403c0c791aa9c35" providerId="LiveId" clId="{A195E11C-A17F-40B2-ACAE-41077E2BFAF1}" dt="2019-04-23T14:35:13.212" v="1000" actId="1076"/>
        <pc:sldMkLst>
          <pc:docMk/>
          <pc:sldMk cId="1654295265" sldId="335"/>
        </pc:sldMkLst>
        <pc:spChg chg="mod">
          <ac:chgData name="Anderson Souza" userId="a403c0c791aa9c35" providerId="LiveId" clId="{A195E11C-A17F-40B2-ACAE-41077E2BFAF1}" dt="2019-04-23T12:39:39.398" v="49"/>
          <ac:spMkLst>
            <pc:docMk/>
            <pc:sldMk cId="1654295265" sldId="335"/>
            <ac:spMk id="2" creationId="{ADEE77BD-70E7-48E1-B7E6-7D428DC0DF58}"/>
          </ac:spMkLst>
        </pc:spChg>
        <pc:spChg chg="mod">
          <ac:chgData name="Anderson Souza" userId="a403c0c791aa9c35" providerId="LiveId" clId="{A195E11C-A17F-40B2-ACAE-41077E2BFAF1}" dt="2019-04-23T14:35:13.212" v="1000" actId="1076"/>
          <ac:spMkLst>
            <pc:docMk/>
            <pc:sldMk cId="1654295265" sldId="335"/>
            <ac:spMk id="3" creationId="{B69E54E9-D754-4A35-8A2B-26318EB1425F}"/>
          </ac:spMkLst>
        </pc:spChg>
        <pc:picChg chg="add">
          <ac:chgData name="Anderson Souza" userId="a403c0c791aa9c35" providerId="LiveId" clId="{A195E11C-A17F-40B2-ACAE-41077E2BFAF1}" dt="2019-04-23T12:39:28.397" v="47"/>
          <ac:picMkLst>
            <pc:docMk/>
            <pc:sldMk cId="1654295265" sldId="335"/>
            <ac:picMk id="5" creationId="{A573A6DA-48D6-4327-B902-739B5AE1E098}"/>
          </ac:picMkLst>
        </pc:picChg>
        <pc:picChg chg="add del mod">
          <ac:chgData name="Anderson Souza" userId="a403c0c791aa9c35" providerId="LiveId" clId="{A195E11C-A17F-40B2-ACAE-41077E2BFAF1}" dt="2019-04-23T13:57:09.094" v="791" actId="478"/>
          <ac:picMkLst>
            <pc:docMk/>
            <pc:sldMk cId="1654295265" sldId="335"/>
            <ac:picMk id="6" creationId="{E9151826-41F3-4B5A-8495-DE8633B79675}"/>
          </ac:picMkLst>
        </pc:picChg>
        <pc:picChg chg="add mod">
          <ac:chgData name="Anderson Souza" userId="a403c0c791aa9c35" providerId="LiveId" clId="{A195E11C-A17F-40B2-ACAE-41077E2BFAF1}" dt="2019-04-23T14:35:07.682" v="999" actId="1076"/>
          <ac:picMkLst>
            <pc:docMk/>
            <pc:sldMk cId="1654295265" sldId="335"/>
            <ac:picMk id="5122" creationId="{BAB16D74-5A85-4692-8E78-018A7426CB48}"/>
          </ac:picMkLst>
        </pc:picChg>
      </pc:sldChg>
      <pc:sldChg chg="addSp delSp modSp">
        <pc:chgData name="Anderson Souza" userId="a403c0c791aa9c35" providerId="LiveId" clId="{A195E11C-A17F-40B2-ACAE-41077E2BFAF1}" dt="2019-04-25T13:19:31.298" v="1093" actId="478"/>
        <pc:sldMkLst>
          <pc:docMk/>
          <pc:sldMk cId="2071039979" sldId="339"/>
        </pc:sldMkLst>
        <pc:spChg chg="mod">
          <ac:chgData name="Anderson Souza" userId="a403c0c791aa9c35" providerId="LiveId" clId="{A195E11C-A17F-40B2-ACAE-41077E2BFAF1}" dt="2019-04-23T12:41:20.285" v="69"/>
          <ac:spMkLst>
            <pc:docMk/>
            <pc:sldMk cId="2071039979" sldId="339"/>
            <ac:spMk id="2" creationId="{ADEE77BD-70E7-48E1-B7E6-7D428DC0DF58}"/>
          </ac:spMkLst>
        </pc:spChg>
        <pc:spChg chg="del mod">
          <ac:chgData name="Anderson Souza" userId="a403c0c791aa9c35" providerId="LiveId" clId="{A195E11C-A17F-40B2-ACAE-41077E2BFAF1}" dt="2019-04-25T13:19:25.029" v="1092" actId="478"/>
          <ac:spMkLst>
            <pc:docMk/>
            <pc:sldMk cId="2071039979" sldId="339"/>
            <ac:spMk id="3" creationId="{B69E54E9-D754-4A35-8A2B-26318EB1425F}"/>
          </ac:spMkLst>
        </pc:spChg>
        <pc:spChg chg="add mod">
          <ac:chgData name="Anderson Souza" userId="a403c0c791aa9c35" providerId="LiveId" clId="{A195E11C-A17F-40B2-ACAE-41077E2BFAF1}" dt="2019-04-25T13:18:23.170" v="1091" actId="1076"/>
          <ac:spMkLst>
            <pc:docMk/>
            <pc:sldMk cId="2071039979" sldId="339"/>
            <ac:spMk id="9" creationId="{C4C822D5-B106-4EA3-9776-0A6B3B3DC3CD}"/>
          </ac:spMkLst>
        </pc:spChg>
        <pc:spChg chg="add del mod">
          <ac:chgData name="Anderson Souza" userId="a403c0c791aa9c35" providerId="LiveId" clId="{A195E11C-A17F-40B2-ACAE-41077E2BFAF1}" dt="2019-04-25T13:19:31.298" v="1093" actId="478"/>
          <ac:spMkLst>
            <pc:docMk/>
            <pc:sldMk cId="2071039979" sldId="339"/>
            <ac:spMk id="11" creationId="{11D5DEFC-1C7F-479F-A5C7-25D8FAD65D43}"/>
          </ac:spMkLst>
        </pc:spChg>
        <pc:picChg chg="add mod modCrop">
          <ac:chgData name="Anderson Souza" userId="a403c0c791aa9c35" providerId="LiveId" clId="{A195E11C-A17F-40B2-ACAE-41077E2BFAF1}" dt="2019-04-23T14:13:55.446" v="945" actId="1582"/>
          <ac:picMkLst>
            <pc:docMk/>
            <pc:sldMk cId="2071039979" sldId="339"/>
            <ac:picMk id="5" creationId="{FBEAD6D5-4CD3-4D4F-970C-B9CC07993D39}"/>
          </ac:picMkLst>
        </pc:picChg>
        <pc:picChg chg="add">
          <ac:chgData name="Anderson Souza" userId="a403c0c791aa9c35" providerId="LiveId" clId="{A195E11C-A17F-40B2-ACAE-41077E2BFAF1}" dt="2019-04-23T12:40:11.359" v="55"/>
          <ac:picMkLst>
            <pc:docMk/>
            <pc:sldMk cId="2071039979" sldId="339"/>
            <ac:picMk id="6" creationId="{BE89E3D8-BEBE-4CBB-A3F7-E4BB71203B81}"/>
          </ac:picMkLst>
        </pc:picChg>
        <pc:picChg chg="add mod modCrop">
          <ac:chgData name="Anderson Souza" userId="a403c0c791aa9c35" providerId="LiveId" clId="{A195E11C-A17F-40B2-ACAE-41077E2BFAF1}" dt="2019-04-25T13:16:44.793" v="1084" actId="1076"/>
          <ac:picMkLst>
            <pc:docMk/>
            <pc:sldMk cId="2071039979" sldId="339"/>
            <ac:picMk id="8" creationId="{FB4F1954-5AE9-427D-AC53-8D560E07E7E4}"/>
          </ac:picMkLst>
        </pc:picChg>
        <pc:picChg chg="del">
          <ac:chgData name="Anderson Souza" userId="a403c0c791aa9c35" providerId="LiveId" clId="{A195E11C-A17F-40B2-ACAE-41077E2BFAF1}" dt="2019-04-23T14:12:08.958" v="937" actId="478"/>
          <ac:picMkLst>
            <pc:docMk/>
            <pc:sldMk cId="2071039979" sldId="339"/>
            <ac:picMk id="1026" creationId="{7CD65C3B-85C1-45C0-AEA2-847E56372E64}"/>
          </ac:picMkLst>
        </pc:picChg>
      </pc:sldChg>
      <pc:sldChg chg="delSp modSp add">
        <pc:chgData name="Anderson Souza" userId="a403c0c791aa9c35" providerId="LiveId" clId="{A195E11C-A17F-40B2-ACAE-41077E2BFAF1}" dt="2019-04-23T12:43:55.662" v="111" actId="20577"/>
        <pc:sldMkLst>
          <pc:docMk/>
          <pc:sldMk cId="4074310973" sldId="341"/>
        </pc:sldMkLst>
        <pc:spChg chg="mod">
          <ac:chgData name="Anderson Souza" userId="a403c0c791aa9c35" providerId="LiveId" clId="{A195E11C-A17F-40B2-ACAE-41077E2BFAF1}" dt="2019-04-23T12:43:55.662" v="111" actId="20577"/>
          <ac:spMkLst>
            <pc:docMk/>
            <pc:sldMk cId="4074310973" sldId="341"/>
            <ac:spMk id="2" creationId="{DC428323-815A-4837-B8E2-AEA0EDCD5904}"/>
          </ac:spMkLst>
        </pc:spChg>
        <pc:spChg chg="del mod">
          <ac:chgData name="Anderson Souza" userId="a403c0c791aa9c35" providerId="LiveId" clId="{A195E11C-A17F-40B2-ACAE-41077E2BFAF1}" dt="2019-04-23T12:43:42.312" v="102" actId="478"/>
          <ac:spMkLst>
            <pc:docMk/>
            <pc:sldMk cId="4074310973" sldId="341"/>
            <ac:spMk id="3" creationId="{4AD9E7B3-1BDC-4323-810A-F3271B8907C6}"/>
          </ac:spMkLst>
        </pc:spChg>
      </pc:sldChg>
      <pc:sldChg chg="addSp delSp modSp add">
        <pc:chgData name="Anderson Souza" userId="a403c0c791aa9c35" providerId="LiveId" clId="{A195E11C-A17F-40B2-ACAE-41077E2BFAF1}" dt="2019-04-23T12:45:47.649" v="117" actId="14100"/>
        <pc:sldMkLst>
          <pc:docMk/>
          <pc:sldMk cId="961482129" sldId="342"/>
        </pc:sldMkLst>
        <pc:spChg chg="del mod">
          <ac:chgData name="Anderson Souza" userId="a403c0c791aa9c35" providerId="LiveId" clId="{A195E11C-A17F-40B2-ACAE-41077E2BFAF1}" dt="2019-04-23T12:45:40.434" v="115" actId="478"/>
          <ac:spMkLst>
            <pc:docMk/>
            <pc:sldMk cId="961482129" sldId="342"/>
            <ac:spMk id="2" creationId="{6644031A-B5A7-4E33-8026-0AFBAFF2E51B}"/>
          </ac:spMkLst>
        </pc:spChg>
        <pc:picChg chg="add mod">
          <ac:chgData name="Anderson Souza" userId="a403c0c791aa9c35" providerId="LiveId" clId="{A195E11C-A17F-40B2-ACAE-41077E2BFAF1}" dt="2019-04-23T12:45:47.649" v="117" actId="14100"/>
          <ac:picMkLst>
            <pc:docMk/>
            <pc:sldMk cId="961482129" sldId="342"/>
            <ac:picMk id="1026" creationId="{F4016DE6-CE73-4E0C-A132-028035C6EC57}"/>
          </ac:picMkLst>
        </pc:picChg>
      </pc:sldChg>
      <pc:sldChg chg="addSp delSp modSp add">
        <pc:chgData name="Anderson Souza" userId="a403c0c791aa9c35" providerId="LiveId" clId="{A195E11C-A17F-40B2-ACAE-41077E2BFAF1}" dt="2019-04-23T12:55:52.543" v="261"/>
        <pc:sldMkLst>
          <pc:docMk/>
          <pc:sldMk cId="2150713763" sldId="343"/>
        </pc:sldMkLst>
        <pc:spChg chg="mod">
          <ac:chgData name="Anderson Souza" userId="a403c0c791aa9c35" providerId="LiveId" clId="{A195E11C-A17F-40B2-ACAE-41077E2BFAF1}" dt="2019-04-23T12:46:45.894" v="138" actId="20577"/>
          <ac:spMkLst>
            <pc:docMk/>
            <pc:sldMk cId="2150713763" sldId="343"/>
            <ac:spMk id="2" creationId="{E2ACEC51-28F7-48C2-B489-CFE26E3D8713}"/>
          </ac:spMkLst>
        </pc:spChg>
        <pc:spChg chg="mod">
          <ac:chgData name="Anderson Souza" userId="a403c0c791aa9c35" providerId="LiveId" clId="{A195E11C-A17F-40B2-ACAE-41077E2BFAF1}" dt="2019-04-23T12:50:06.733" v="163" actId="108"/>
          <ac:spMkLst>
            <pc:docMk/>
            <pc:sldMk cId="2150713763" sldId="343"/>
            <ac:spMk id="3" creationId="{93CDECAE-9A6B-4CFF-A941-70C5F83054B2}"/>
          </ac:spMkLst>
        </pc:spChg>
        <pc:spChg chg="add del mod">
          <ac:chgData name="Anderson Souza" userId="a403c0c791aa9c35" providerId="LiveId" clId="{A195E11C-A17F-40B2-ACAE-41077E2BFAF1}" dt="2019-04-23T12:50:42.320" v="164" actId="478"/>
          <ac:spMkLst>
            <pc:docMk/>
            <pc:sldMk cId="2150713763" sldId="343"/>
            <ac:spMk id="5" creationId="{496E1359-AA4D-4334-A023-730491CA6891}"/>
          </ac:spMkLst>
        </pc:spChg>
        <pc:picChg chg="add">
          <ac:chgData name="Anderson Souza" userId="a403c0c791aa9c35" providerId="LiveId" clId="{A195E11C-A17F-40B2-ACAE-41077E2BFAF1}" dt="2019-04-23T12:55:52.543" v="261"/>
          <ac:picMkLst>
            <pc:docMk/>
            <pc:sldMk cId="2150713763" sldId="343"/>
            <ac:picMk id="6" creationId="{A9231FCF-1ADC-4655-88A1-F8106C4C55EF}"/>
          </ac:picMkLst>
        </pc:picChg>
      </pc:sldChg>
      <pc:sldChg chg="addSp modSp add">
        <pc:chgData name="Anderson Souza" userId="a403c0c791aa9c35" providerId="LiveId" clId="{A195E11C-A17F-40B2-ACAE-41077E2BFAF1}" dt="2019-04-23T12:48:23.074" v="150" actId="14100"/>
        <pc:sldMkLst>
          <pc:docMk/>
          <pc:sldMk cId="313444612" sldId="344"/>
        </pc:sldMkLst>
        <pc:picChg chg="add mod">
          <ac:chgData name="Anderson Souza" userId="a403c0c791aa9c35" providerId="LiveId" clId="{A195E11C-A17F-40B2-ACAE-41077E2BFAF1}" dt="2019-04-23T12:48:23.074" v="150" actId="14100"/>
          <ac:picMkLst>
            <pc:docMk/>
            <pc:sldMk cId="313444612" sldId="344"/>
            <ac:picMk id="2050" creationId="{2D0675B1-73AF-414A-AC31-F421B0176856}"/>
          </ac:picMkLst>
        </pc:picChg>
      </pc:sldChg>
      <pc:sldChg chg="addSp modSp add ord">
        <pc:chgData name="Anderson Souza" userId="a403c0c791aa9c35" providerId="LiveId" clId="{A195E11C-A17F-40B2-ACAE-41077E2BFAF1}" dt="2019-04-23T14:26:05.320" v="955"/>
        <pc:sldMkLst>
          <pc:docMk/>
          <pc:sldMk cId="3173698863" sldId="345"/>
        </pc:sldMkLst>
        <pc:spChg chg="mod">
          <ac:chgData name="Anderson Souza" userId="a403c0c791aa9c35" providerId="LiveId" clId="{A195E11C-A17F-40B2-ACAE-41077E2BFAF1}" dt="2019-04-23T12:56:20.979" v="262" actId="20577"/>
          <ac:spMkLst>
            <pc:docMk/>
            <pc:sldMk cId="3173698863" sldId="345"/>
            <ac:spMk id="2" creationId="{468B8E46-A7E4-4644-9046-95E0421F9422}"/>
          </ac:spMkLst>
        </pc:spChg>
        <pc:spChg chg="mod">
          <ac:chgData name="Anderson Souza" userId="a403c0c791aa9c35" providerId="LiveId" clId="{A195E11C-A17F-40B2-ACAE-41077E2BFAF1}" dt="2019-04-23T13:38:14.872" v="620" actId="20577"/>
          <ac:spMkLst>
            <pc:docMk/>
            <pc:sldMk cId="3173698863" sldId="345"/>
            <ac:spMk id="3" creationId="{1E51C13A-C06A-406B-99BD-CA5811129DF9}"/>
          </ac:spMkLst>
        </pc:spChg>
        <pc:picChg chg="add">
          <ac:chgData name="Anderson Souza" userId="a403c0c791aa9c35" providerId="LiveId" clId="{A195E11C-A17F-40B2-ACAE-41077E2BFAF1}" dt="2019-04-23T14:26:05.320" v="955"/>
          <ac:picMkLst>
            <pc:docMk/>
            <pc:sldMk cId="3173698863" sldId="345"/>
            <ac:picMk id="5" creationId="{26B5F70A-48FE-4F73-B8E9-FEF47F662D8A}"/>
          </ac:picMkLst>
        </pc:picChg>
      </pc:sldChg>
      <pc:sldChg chg="addSp delSp modSp add">
        <pc:chgData name="Anderson Souza" userId="a403c0c791aa9c35" providerId="LiveId" clId="{A195E11C-A17F-40B2-ACAE-41077E2BFAF1}" dt="2019-04-23T14:03:20.908" v="856"/>
        <pc:sldMkLst>
          <pc:docMk/>
          <pc:sldMk cId="52923835" sldId="346"/>
        </pc:sldMkLst>
        <pc:spChg chg="mod">
          <ac:chgData name="Anderson Souza" userId="a403c0c791aa9c35" providerId="LiveId" clId="{A195E11C-A17F-40B2-ACAE-41077E2BFAF1}" dt="2019-04-23T13:35:33.246" v="397" actId="20577"/>
          <ac:spMkLst>
            <pc:docMk/>
            <pc:sldMk cId="52923835" sldId="346"/>
            <ac:spMk id="2" creationId="{2EAEC112-1680-46E3-835B-1AD413454FD3}"/>
          </ac:spMkLst>
        </pc:spChg>
        <pc:spChg chg="del mod">
          <ac:chgData name="Anderson Souza" userId="a403c0c791aa9c35" providerId="LiveId" clId="{A195E11C-A17F-40B2-ACAE-41077E2BFAF1}" dt="2019-04-23T13:35:46.099" v="422" actId="478"/>
          <ac:spMkLst>
            <pc:docMk/>
            <pc:sldMk cId="52923835" sldId="346"/>
            <ac:spMk id="3" creationId="{381EBE2B-0172-4934-9A8F-B7F70AA79909}"/>
          </ac:spMkLst>
        </pc:spChg>
        <pc:spChg chg="add mod">
          <ac:chgData name="Anderson Souza" userId="a403c0c791aa9c35" providerId="LiveId" clId="{A195E11C-A17F-40B2-ACAE-41077E2BFAF1}" dt="2019-04-23T13:37:16.778" v="616" actId="27636"/>
          <ac:spMkLst>
            <pc:docMk/>
            <pc:sldMk cId="52923835" sldId="346"/>
            <ac:spMk id="5" creationId="{4B02513C-9B90-4021-82A3-824AEF1525EB}"/>
          </ac:spMkLst>
        </pc:spChg>
        <pc:picChg chg="add">
          <ac:chgData name="Anderson Souza" userId="a403c0c791aa9c35" providerId="LiveId" clId="{A195E11C-A17F-40B2-ACAE-41077E2BFAF1}" dt="2019-04-23T14:03:20.908" v="856"/>
          <ac:picMkLst>
            <pc:docMk/>
            <pc:sldMk cId="52923835" sldId="346"/>
            <ac:picMk id="6" creationId="{751BDA23-71B9-49BB-BCFF-A43870A28CC4}"/>
          </ac:picMkLst>
        </pc:picChg>
      </pc:sldChg>
      <pc:sldChg chg="addSp delSp modSp add">
        <pc:chgData name="Anderson Souza" userId="a403c0c791aa9c35" providerId="LiveId" clId="{A195E11C-A17F-40B2-ACAE-41077E2BFAF1}" dt="2019-04-23T14:14:21.007" v="948" actId="14100"/>
        <pc:sldMkLst>
          <pc:docMk/>
          <pc:sldMk cId="3159801697" sldId="347"/>
        </pc:sldMkLst>
        <pc:spChg chg="del">
          <ac:chgData name="Anderson Souza" userId="a403c0c791aa9c35" providerId="LiveId" clId="{A195E11C-A17F-40B2-ACAE-41077E2BFAF1}" dt="2019-04-23T13:40:11.363" v="627" actId="478"/>
          <ac:spMkLst>
            <pc:docMk/>
            <pc:sldMk cId="3159801697" sldId="347"/>
            <ac:spMk id="2" creationId="{4D330CCD-BE4C-4550-ABD8-F3151D8D27E7}"/>
          </ac:spMkLst>
        </pc:spChg>
        <pc:spChg chg="del">
          <ac:chgData name="Anderson Souza" userId="a403c0c791aa9c35" providerId="LiveId" clId="{A195E11C-A17F-40B2-ACAE-41077E2BFAF1}" dt="2019-04-23T13:40:23.642" v="628" actId="478"/>
          <ac:spMkLst>
            <pc:docMk/>
            <pc:sldMk cId="3159801697" sldId="347"/>
            <ac:spMk id="3" creationId="{6DCA5403-1B93-4076-AFFB-8D77FD2BD0B2}"/>
          </ac:spMkLst>
        </pc:spChg>
        <pc:spChg chg="add mod">
          <ac:chgData name="Anderson Souza" userId="a403c0c791aa9c35" providerId="LiveId" clId="{A195E11C-A17F-40B2-ACAE-41077E2BFAF1}" dt="2019-04-23T13:41:22.189" v="633" actId="2085"/>
          <ac:spMkLst>
            <pc:docMk/>
            <pc:sldMk cId="3159801697" sldId="347"/>
            <ac:spMk id="5" creationId="{DDD356E5-7DB7-4D4A-900B-E4D9B069A4F1}"/>
          </ac:spMkLst>
        </pc:spChg>
        <pc:spChg chg="add mod">
          <ac:chgData name="Anderson Souza" userId="a403c0c791aa9c35" providerId="LiveId" clId="{A195E11C-A17F-40B2-ACAE-41077E2BFAF1}" dt="2019-04-23T14:14:21.007" v="948" actId="14100"/>
          <ac:spMkLst>
            <pc:docMk/>
            <pc:sldMk cId="3159801697" sldId="347"/>
            <ac:spMk id="6" creationId="{10FA4B7F-D7FF-4601-8A75-7541BAC201EA}"/>
          </ac:spMkLst>
        </pc:spChg>
        <pc:picChg chg="add mod">
          <ac:chgData name="Anderson Souza" userId="a403c0c791aa9c35" providerId="LiveId" clId="{A195E11C-A17F-40B2-ACAE-41077E2BFAF1}" dt="2019-04-23T14:14:19.422" v="947" actId="14100"/>
          <ac:picMkLst>
            <pc:docMk/>
            <pc:sldMk cId="3159801697" sldId="347"/>
            <ac:picMk id="3074" creationId="{6C586A5C-1166-411F-8CF9-423628F06E71}"/>
          </ac:picMkLst>
        </pc:picChg>
      </pc:sldChg>
      <pc:sldChg chg="addSp delSp modSp add modNotesTx">
        <pc:chgData name="Anderson Souza" userId="a403c0c791aa9c35" providerId="LiveId" clId="{A195E11C-A17F-40B2-ACAE-41077E2BFAF1}" dt="2019-04-25T20:38:44.836" v="1447" actId="20577"/>
        <pc:sldMkLst>
          <pc:docMk/>
          <pc:sldMk cId="3601687880" sldId="348"/>
        </pc:sldMkLst>
        <pc:spChg chg="mod">
          <ac:chgData name="Anderson Souza" userId="a403c0c791aa9c35" providerId="LiveId" clId="{A195E11C-A17F-40B2-ACAE-41077E2BFAF1}" dt="2019-04-23T14:01:23.403" v="831" actId="20577"/>
          <ac:spMkLst>
            <pc:docMk/>
            <pc:sldMk cId="3601687880" sldId="348"/>
            <ac:spMk id="2" creationId="{028A4189-EB58-4B81-96D2-F1E3E58159CE}"/>
          </ac:spMkLst>
        </pc:spChg>
        <pc:spChg chg="del mod">
          <ac:chgData name="Anderson Souza" userId="a403c0c791aa9c35" providerId="LiveId" clId="{A195E11C-A17F-40B2-ACAE-41077E2BFAF1}" dt="2019-04-23T13:53:16.187" v="736"/>
          <ac:spMkLst>
            <pc:docMk/>
            <pc:sldMk cId="3601687880" sldId="348"/>
            <ac:spMk id="3" creationId="{247C3ACD-C747-422F-A47D-F16372A3FE43}"/>
          </ac:spMkLst>
        </pc:spChg>
        <pc:spChg chg="add del mod">
          <ac:chgData name="Anderson Souza" userId="a403c0c791aa9c35" providerId="LiveId" clId="{A195E11C-A17F-40B2-ACAE-41077E2BFAF1}" dt="2019-04-23T14:01:04.098" v="827" actId="1076"/>
          <ac:spMkLst>
            <pc:docMk/>
            <pc:sldMk cId="3601687880" sldId="348"/>
            <ac:spMk id="5" creationId="{1FFCC679-CF12-4EF9-9C14-8D21CE2698FA}"/>
          </ac:spMkLst>
        </pc:spChg>
        <pc:spChg chg="add del mod">
          <ac:chgData name="Anderson Souza" userId="a403c0c791aa9c35" providerId="LiveId" clId="{A195E11C-A17F-40B2-ACAE-41077E2BFAF1}" dt="2019-04-23T13:53:31.353" v="740"/>
          <ac:spMkLst>
            <pc:docMk/>
            <pc:sldMk cId="3601687880" sldId="348"/>
            <ac:spMk id="6" creationId="{046E42AE-93CF-4449-8D01-362276F73E3B}"/>
          </ac:spMkLst>
        </pc:spChg>
        <pc:spChg chg="add del mod">
          <ac:chgData name="Anderson Souza" userId="a403c0c791aa9c35" providerId="LiveId" clId="{A195E11C-A17F-40B2-ACAE-41077E2BFAF1}" dt="2019-04-23T13:54:15.867" v="744"/>
          <ac:spMkLst>
            <pc:docMk/>
            <pc:sldMk cId="3601687880" sldId="348"/>
            <ac:spMk id="7" creationId="{579A5249-F5B9-4604-96F5-733AB1150157}"/>
          </ac:spMkLst>
        </pc:spChg>
        <pc:picChg chg="add del mod">
          <ac:chgData name="Anderson Souza" userId="a403c0c791aa9c35" providerId="LiveId" clId="{A195E11C-A17F-40B2-ACAE-41077E2BFAF1}" dt="2019-04-23T13:54:22.843" v="748"/>
          <ac:picMkLst>
            <pc:docMk/>
            <pc:sldMk cId="3601687880" sldId="348"/>
            <ac:picMk id="9" creationId="{C2B3E12C-7BEE-44CB-9776-B2747783F009}"/>
          </ac:picMkLst>
        </pc:picChg>
        <pc:picChg chg="add del mod">
          <ac:chgData name="Anderson Souza" userId="a403c0c791aa9c35" providerId="LiveId" clId="{A195E11C-A17F-40B2-ACAE-41077E2BFAF1}" dt="2019-04-23T13:54:25.822" v="750"/>
          <ac:picMkLst>
            <pc:docMk/>
            <pc:sldMk cId="3601687880" sldId="348"/>
            <ac:picMk id="11" creationId="{E42F72B9-19F6-4DAD-9575-99228F4FC846}"/>
          </ac:picMkLst>
        </pc:picChg>
        <pc:picChg chg="add del mod">
          <ac:chgData name="Anderson Souza" userId="a403c0c791aa9c35" providerId="LiveId" clId="{A195E11C-A17F-40B2-ACAE-41077E2BFAF1}" dt="2019-04-23T13:54:28.170" v="752"/>
          <ac:picMkLst>
            <pc:docMk/>
            <pc:sldMk cId="3601687880" sldId="348"/>
            <ac:picMk id="13" creationId="{C4F6114F-6023-42A1-B862-56537CA5E8AA}"/>
          </ac:picMkLst>
        </pc:picChg>
        <pc:picChg chg="add mod">
          <ac:chgData name="Anderson Souza" userId="a403c0c791aa9c35" providerId="LiveId" clId="{A195E11C-A17F-40B2-ACAE-41077E2BFAF1}" dt="2019-04-23T14:00:52.303" v="824" actId="1076"/>
          <ac:picMkLst>
            <pc:docMk/>
            <pc:sldMk cId="3601687880" sldId="348"/>
            <ac:picMk id="15" creationId="{FF50B040-AC53-4A3C-8221-EB175B128921}"/>
          </ac:picMkLst>
        </pc:picChg>
        <pc:picChg chg="add mod modCrop">
          <ac:chgData name="Anderson Souza" userId="a403c0c791aa9c35" providerId="LiveId" clId="{A195E11C-A17F-40B2-ACAE-41077E2BFAF1}" dt="2019-04-23T14:00:46.225" v="823" actId="732"/>
          <ac:picMkLst>
            <pc:docMk/>
            <pc:sldMk cId="3601687880" sldId="348"/>
            <ac:picMk id="16" creationId="{E02C853D-69B8-4200-88E8-706D85B0EBCE}"/>
          </ac:picMkLst>
        </pc:picChg>
        <pc:picChg chg="add">
          <ac:chgData name="Anderson Souza" userId="a403c0c791aa9c35" providerId="LiveId" clId="{A195E11C-A17F-40B2-ACAE-41077E2BFAF1}" dt="2019-04-23T14:03:22.992" v="857"/>
          <ac:picMkLst>
            <pc:docMk/>
            <pc:sldMk cId="3601687880" sldId="348"/>
            <ac:picMk id="17" creationId="{E235A6F1-4DB4-4FD9-9DE5-143DD53DFCA8}"/>
          </ac:picMkLst>
        </pc:picChg>
        <pc:picChg chg="add mod">
          <ac:chgData name="Anderson Souza" userId="a403c0c791aa9c35" providerId="LiveId" clId="{A195E11C-A17F-40B2-ACAE-41077E2BFAF1}" dt="2019-04-25T13:10:06.863" v="1047" actId="1076"/>
          <ac:picMkLst>
            <pc:docMk/>
            <pc:sldMk cId="3601687880" sldId="348"/>
            <ac:picMk id="1026" creationId="{7B667538-E601-4221-9DD0-BC53DBA8B0D1}"/>
          </ac:picMkLst>
        </pc:picChg>
      </pc:sldChg>
      <pc:sldChg chg="addSp delSp modSp add">
        <pc:chgData name="Anderson Souza" userId="a403c0c791aa9c35" providerId="LiveId" clId="{A195E11C-A17F-40B2-ACAE-41077E2BFAF1}" dt="2019-04-25T20:26:49.641" v="1424" actId="1037"/>
        <pc:sldMkLst>
          <pc:docMk/>
          <pc:sldMk cId="3443441879" sldId="349"/>
        </pc:sldMkLst>
        <pc:spChg chg="mod">
          <ac:chgData name="Anderson Souza" userId="a403c0c791aa9c35" providerId="LiveId" clId="{A195E11C-A17F-40B2-ACAE-41077E2BFAF1}" dt="2019-04-23T14:04:03.059" v="888" actId="20577"/>
          <ac:spMkLst>
            <pc:docMk/>
            <pc:sldMk cId="3443441879" sldId="349"/>
            <ac:spMk id="2" creationId="{ADEE77BD-70E7-48E1-B7E6-7D428DC0DF58}"/>
          </ac:spMkLst>
        </pc:spChg>
        <pc:spChg chg="del mod">
          <ac:chgData name="Anderson Souza" userId="a403c0c791aa9c35" providerId="LiveId" clId="{A195E11C-A17F-40B2-ACAE-41077E2BFAF1}" dt="2019-04-23T13:56:28.033" v="783" actId="478"/>
          <ac:spMkLst>
            <pc:docMk/>
            <pc:sldMk cId="3443441879" sldId="349"/>
            <ac:spMk id="3" creationId="{B69E54E9-D754-4A35-8A2B-26318EB1425F}"/>
          </ac:spMkLst>
        </pc:spChg>
        <pc:picChg chg="del mod">
          <ac:chgData name="Anderson Souza" userId="a403c0c791aa9c35" providerId="LiveId" clId="{A195E11C-A17F-40B2-ACAE-41077E2BFAF1}" dt="2019-04-23T14:26:45.553" v="956" actId="478"/>
          <ac:picMkLst>
            <pc:docMk/>
            <pc:sldMk cId="3443441879" sldId="349"/>
            <ac:picMk id="6" creationId="{E9151826-41F3-4B5A-8495-DE8633B79675}"/>
          </ac:picMkLst>
        </pc:picChg>
        <pc:picChg chg="add mod modCrop">
          <ac:chgData name="Anderson Souza" userId="a403c0c791aa9c35" providerId="LiveId" clId="{A195E11C-A17F-40B2-ACAE-41077E2BFAF1}" dt="2019-04-23T14:27:39.606" v="965" actId="732"/>
          <ac:picMkLst>
            <pc:docMk/>
            <pc:sldMk cId="3443441879" sldId="349"/>
            <ac:picMk id="7" creationId="{98C6190D-C3E2-43DF-9638-91E155DFFF19}"/>
          </ac:picMkLst>
        </pc:picChg>
        <pc:picChg chg="add mod modCrop">
          <ac:chgData name="Anderson Souza" userId="a403c0c791aa9c35" providerId="LiveId" clId="{A195E11C-A17F-40B2-ACAE-41077E2BFAF1}" dt="2019-04-23T14:28:35.807" v="972" actId="1076"/>
          <ac:picMkLst>
            <pc:docMk/>
            <pc:sldMk cId="3443441879" sldId="349"/>
            <ac:picMk id="8" creationId="{A7FDB546-FB86-4F51-A1CE-E21AFF50AE0D}"/>
          </ac:picMkLst>
        </pc:picChg>
        <pc:picChg chg="add mod modCrop">
          <ac:chgData name="Anderson Souza" userId="a403c0c791aa9c35" providerId="LiveId" clId="{A195E11C-A17F-40B2-ACAE-41077E2BFAF1}" dt="2019-04-25T20:26:49.641" v="1424" actId="1037"/>
          <ac:picMkLst>
            <pc:docMk/>
            <pc:sldMk cId="3443441879" sldId="349"/>
            <ac:picMk id="9" creationId="{7569A866-90DD-49B3-99E7-6CF632D0DF0E}"/>
          </ac:picMkLst>
        </pc:picChg>
      </pc:sldChg>
      <pc:sldChg chg="addSp modSp add modNotesTx">
        <pc:chgData name="Anderson Souza" userId="a403c0c791aa9c35" providerId="LiveId" clId="{A195E11C-A17F-40B2-ACAE-41077E2BFAF1}" dt="2019-04-25T14:13:14.795" v="1178" actId="20577"/>
        <pc:sldMkLst>
          <pc:docMk/>
          <pc:sldMk cId="1254001" sldId="350"/>
        </pc:sldMkLst>
        <pc:spChg chg="mod">
          <ac:chgData name="Anderson Souza" userId="a403c0c791aa9c35" providerId="LiveId" clId="{A195E11C-A17F-40B2-ACAE-41077E2BFAF1}" dt="2019-04-23T14:01:21.087" v="830" actId="20577"/>
          <ac:spMkLst>
            <pc:docMk/>
            <pc:sldMk cId="1254001" sldId="350"/>
            <ac:spMk id="2" creationId="{11524046-05FD-40EA-89A0-720A522050BF}"/>
          </ac:spMkLst>
        </pc:spChg>
        <pc:spChg chg="mod">
          <ac:chgData name="Anderson Souza" userId="a403c0c791aa9c35" providerId="LiveId" clId="{A195E11C-A17F-40B2-ACAE-41077E2BFAF1}" dt="2019-04-25T13:10:15.834" v="1049" actId="14100"/>
          <ac:spMkLst>
            <pc:docMk/>
            <pc:sldMk cId="1254001" sldId="350"/>
            <ac:spMk id="3" creationId="{57689A55-FCC7-496D-A8C9-3CF2B20B3049}"/>
          </ac:spMkLst>
        </pc:spChg>
        <pc:picChg chg="add mod">
          <ac:chgData name="Anderson Souza" userId="a403c0c791aa9c35" providerId="LiveId" clId="{A195E11C-A17F-40B2-ACAE-41077E2BFAF1}" dt="2019-04-25T13:11:09.307" v="1052" actId="14100"/>
          <ac:picMkLst>
            <pc:docMk/>
            <pc:sldMk cId="1254001" sldId="350"/>
            <ac:picMk id="6" creationId="{757C3834-6DDF-447A-A124-78C47F449B88}"/>
          </ac:picMkLst>
        </pc:picChg>
        <pc:picChg chg="add mod modCrop">
          <ac:chgData name="Anderson Souza" userId="a403c0c791aa9c35" providerId="LiveId" clId="{A195E11C-A17F-40B2-ACAE-41077E2BFAF1}" dt="2019-04-23T14:03:16.511" v="855" actId="1076"/>
          <ac:picMkLst>
            <pc:docMk/>
            <pc:sldMk cId="1254001" sldId="350"/>
            <ac:picMk id="7" creationId="{295BC947-6919-43E8-AEF5-E5C4B33CC6B5}"/>
          </ac:picMkLst>
        </pc:picChg>
        <pc:picChg chg="add">
          <ac:chgData name="Anderson Souza" userId="a403c0c791aa9c35" providerId="LiveId" clId="{A195E11C-A17F-40B2-ACAE-41077E2BFAF1}" dt="2019-04-23T14:03:24.907" v="858"/>
          <ac:picMkLst>
            <pc:docMk/>
            <pc:sldMk cId="1254001" sldId="350"/>
            <ac:picMk id="8" creationId="{7F84EF16-4F18-4000-BF0D-5E0AB560A490}"/>
          </ac:picMkLst>
        </pc:picChg>
        <pc:picChg chg="add mod">
          <ac:chgData name="Anderson Souza" userId="a403c0c791aa9c35" providerId="LiveId" clId="{A195E11C-A17F-40B2-ACAE-41077E2BFAF1}" dt="2019-04-25T13:11:33.636" v="1057" actId="1076"/>
          <ac:picMkLst>
            <pc:docMk/>
            <pc:sldMk cId="1254001" sldId="350"/>
            <ac:picMk id="2050" creationId="{815E555A-BF5D-4BB5-8232-99B28AB76AD3}"/>
          </ac:picMkLst>
        </pc:picChg>
      </pc:sldChg>
      <pc:sldChg chg="addSp delSp modSp add modNotesTx">
        <pc:chgData name="Anderson Souza" userId="a403c0c791aa9c35" providerId="LiveId" clId="{A195E11C-A17F-40B2-ACAE-41077E2BFAF1}" dt="2019-04-25T14:03:19.655" v="1097" actId="20577"/>
        <pc:sldMkLst>
          <pc:docMk/>
          <pc:sldMk cId="1583364273" sldId="351"/>
        </pc:sldMkLst>
        <pc:spChg chg="mod">
          <ac:chgData name="Anderson Souza" userId="a403c0c791aa9c35" providerId="LiveId" clId="{A195E11C-A17F-40B2-ACAE-41077E2BFAF1}" dt="2019-04-25T13:12:48.984" v="1059" actId="14100"/>
          <ac:spMkLst>
            <pc:docMk/>
            <pc:sldMk cId="1583364273" sldId="351"/>
            <ac:spMk id="3" creationId="{57689A55-FCC7-496D-A8C9-3CF2B20B3049}"/>
          </ac:spMkLst>
        </pc:spChg>
        <pc:picChg chg="del mod">
          <ac:chgData name="Anderson Souza" userId="a403c0c791aa9c35" providerId="LiveId" clId="{A195E11C-A17F-40B2-ACAE-41077E2BFAF1}" dt="2019-04-23T14:07:33.143" v="894" actId="478"/>
          <ac:picMkLst>
            <pc:docMk/>
            <pc:sldMk cId="1583364273" sldId="351"/>
            <ac:picMk id="6" creationId="{757C3834-6DDF-447A-A124-78C47F449B88}"/>
          </ac:picMkLst>
        </pc:picChg>
        <pc:picChg chg="del">
          <ac:chgData name="Anderson Souza" userId="a403c0c791aa9c35" providerId="LiveId" clId="{A195E11C-A17F-40B2-ACAE-41077E2BFAF1}" dt="2019-04-23T14:08:16.598" v="896" actId="478"/>
          <ac:picMkLst>
            <pc:docMk/>
            <pc:sldMk cId="1583364273" sldId="351"/>
            <ac:picMk id="7" creationId="{295BC947-6919-43E8-AEF5-E5C4B33CC6B5}"/>
          </ac:picMkLst>
        </pc:picChg>
        <pc:picChg chg="add mod">
          <ac:chgData name="Anderson Souza" userId="a403c0c791aa9c35" providerId="LiveId" clId="{A195E11C-A17F-40B2-ACAE-41077E2BFAF1}" dt="2019-04-25T13:12:44.915" v="1058" actId="1076"/>
          <ac:picMkLst>
            <pc:docMk/>
            <pc:sldMk cId="1583364273" sldId="351"/>
            <ac:picMk id="9" creationId="{0DBD058D-F63D-48A8-81D5-3F0FEC0457A7}"/>
          </ac:picMkLst>
        </pc:picChg>
        <pc:picChg chg="add mod modCrop">
          <ac:chgData name="Anderson Souza" userId="a403c0c791aa9c35" providerId="LiveId" clId="{A195E11C-A17F-40B2-ACAE-41077E2BFAF1}" dt="2019-04-23T14:08:42.867" v="903" actId="1076"/>
          <ac:picMkLst>
            <pc:docMk/>
            <pc:sldMk cId="1583364273" sldId="351"/>
            <ac:picMk id="10" creationId="{F4922A00-11C1-4BED-8DC6-E74635D4E5A4}"/>
          </ac:picMkLst>
        </pc:picChg>
        <pc:picChg chg="add mod">
          <ac:chgData name="Anderson Souza" userId="a403c0c791aa9c35" providerId="LiveId" clId="{A195E11C-A17F-40B2-ACAE-41077E2BFAF1}" dt="2019-04-25T13:13:13.442" v="1065" actId="1076"/>
          <ac:picMkLst>
            <pc:docMk/>
            <pc:sldMk cId="1583364273" sldId="351"/>
            <ac:picMk id="3074" creationId="{CEA2533C-D2EB-4367-800B-F9D00703DAE6}"/>
          </ac:picMkLst>
        </pc:picChg>
      </pc:sldChg>
      <pc:sldChg chg="addSp delSp modSp add">
        <pc:chgData name="Anderson Souza" userId="a403c0c791aa9c35" providerId="LiveId" clId="{A195E11C-A17F-40B2-ACAE-41077E2BFAF1}" dt="2019-04-25T13:14:19.166" v="1078" actId="1076"/>
        <pc:sldMkLst>
          <pc:docMk/>
          <pc:sldMk cId="869986791" sldId="352"/>
        </pc:sldMkLst>
        <pc:spChg chg="mod">
          <ac:chgData name="Anderson Souza" userId="a403c0c791aa9c35" providerId="LiveId" clId="{A195E11C-A17F-40B2-ACAE-41077E2BFAF1}" dt="2019-04-23T14:09:19.319" v="909" actId="14100"/>
          <ac:spMkLst>
            <pc:docMk/>
            <pc:sldMk cId="869986791" sldId="352"/>
            <ac:spMk id="3" creationId="{57689A55-FCC7-496D-A8C9-3CF2B20B3049}"/>
          </ac:spMkLst>
        </pc:spChg>
        <pc:picChg chg="add mod">
          <ac:chgData name="Anderson Souza" userId="a403c0c791aa9c35" providerId="LiveId" clId="{A195E11C-A17F-40B2-ACAE-41077E2BFAF1}" dt="2019-04-25T13:14:19.166" v="1078" actId="1076"/>
          <ac:picMkLst>
            <pc:docMk/>
            <pc:sldMk cId="869986791" sldId="352"/>
            <ac:picMk id="6" creationId="{C2152D75-043D-4CC5-925E-088BEFD6B821}"/>
          </ac:picMkLst>
        </pc:picChg>
        <pc:picChg chg="add mod modCrop">
          <ac:chgData name="Anderson Souza" userId="a403c0c791aa9c35" providerId="LiveId" clId="{A195E11C-A17F-40B2-ACAE-41077E2BFAF1}" dt="2019-04-23T14:10:34.178" v="918" actId="1076"/>
          <ac:picMkLst>
            <pc:docMk/>
            <pc:sldMk cId="869986791" sldId="352"/>
            <ac:picMk id="7" creationId="{E98D16CE-59A3-40BE-A0B6-DA2F05C32819}"/>
          </ac:picMkLst>
        </pc:picChg>
        <pc:picChg chg="del">
          <ac:chgData name="Anderson Souza" userId="a403c0c791aa9c35" providerId="LiveId" clId="{A195E11C-A17F-40B2-ACAE-41077E2BFAF1}" dt="2019-04-23T14:09:35.971" v="910" actId="478"/>
          <ac:picMkLst>
            <pc:docMk/>
            <pc:sldMk cId="869986791" sldId="352"/>
            <ac:picMk id="9" creationId="{0DBD058D-F63D-48A8-81D5-3F0FEC0457A7}"/>
          </ac:picMkLst>
        </pc:picChg>
        <pc:picChg chg="del">
          <ac:chgData name="Anderson Souza" userId="a403c0c791aa9c35" providerId="LiveId" clId="{A195E11C-A17F-40B2-ACAE-41077E2BFAF1}" dt="2019-04-23T14:10:09.591" v="913" actId="478"/>
          <ac:picMkLst>
            <pc:docMk/>
            <pc:sldMk cId="869986791" sldId="352"/>
            <ac:picMk id="10" creationId="{F4922A00-11C1-4BED-8DC6-E74635D4E5A4}"/>
          </ac:picMkLst>
        </pc:picChg>
        <pc:picChg chg="add mod">
          <ac:chgData name="Anderson Souza" userId="a403c0c791aa9c35" providerId="LiveId" clId="{A195E11C-A17F-40B2-ACAE-41077E2BFAF1}" dt="2019-04-25T13:14:17.521" v="1077" actId="1076"/>
          <ac:picMkLst>
            <pc:docMk/>
            <pc:sldMk cId="869986791" sldId="352"/>
            <ac:picMk id="4098" creationId="{35B77CB5-9D72-48A8-8F7E-023210A5F28B}"/>
          </ac:picMkLst>
        </pc:picChg>
      </pc:sldChg>
      <pc:sldChg chg="addSp delSp modSp add">
        <pc:chgData name="Anderson Souza" userId="a403c0c791aa9c35" providerId="LiveId" clId="{A195E11C-A17F-40B2-ACAE-41077E2BFAF1}" dt="2019-04-25T20:26:58.889" v="1426" actId="1076"/>
        <pc:sldMkLst>
          <pc:docMk/>
          <pc:sldMk cId="1308036925" sldId="353"/>
        </pc:sldMkLst>
        <pc:picChg chg="add mod modCrop">
          <ac:chgData name="Anderson Souza" userId="a403c0c791aa9c35" providerId="LiveId" clId="{A195E11C-A17F-40B2-ACAE-41077E2BFAF1}" dt="2019-04-25T20:26:58.889" v="1426" actId="1076"/>
          <ac:picMkLst>
            <pc:docMk/>
            <pc:sldMk cId="1308036925" sldId="353"/>
            <ac:picMk id="3" creationId="{41C980A1-1CCF-43AD-9119-2E692FB91F45}"/>
          </ac:picMkLst>
        </pc:picChg>
        <pc:picChg chg="add mod modCrop">
          <ac:chgData name="Anderson Souza" userId="a403c0c791aa9c35" providerId="LiveId" clId="{A195E11C-A17F-40B2-ACAE-41077E2BFAF1}" dt="2019-04-23T14:30:57.518" v="990" actId="1076"/>
          <ac:picMkLst>
            <pc:docMk/>
            <pc:sldMk cId="1308036925" sldId="353"/>
            <ac:picMk id="6" creationId="{C441D576-1DF8-43CB-83F1-6C7E9035BCC8}"/>
          </ac:picMkLst>
        </pc:picChg>
        <pc:picChg chg="del">
          <ac:chgData name="Anderson Souza" userId="a403c0c791aa9c35" providerId="LiveId" clId="{A195E11C-A17F-40B2-ACAE-41077E2BFAF1}" dt="2019-04-23T14:28:53.227" v="974" actId="478"/>
          <ac:picMkLst>
            <pc:docMk/>
            <pc:sldMk cId="1308036925" sldId="353"/>
            <ac:picMk id="7" creationId="{98C6190D-C3E2-43DF-9638-91E155DFFF19}"/>
          </ac:picMkLst>
        </pc:picChg>
        <pc:picChg chg="del">
          <ac:chgData name="Anderson Souza" userId="a403c0c791aa9c35" providerId="LiveId" clId="{A195E11C-A17F-40B2-ACAE-41077E2BFAF1}" dt="2019-04-23T14:28:53.227" v="974" actId="478"/>
          <ac:picMkLst>
            <pc:docMk/>
            <pc:sldMk cId="1308036925" sldId="353"/>
            <ac:picMk id="8" creationId="{A7FDB546-FB86-4F51-A1CE-E21AFF50AE0D}"/>
          </ac:picMkLst>
        </pc:picChg>
        <pc:picChg chg="del">
          <ac:chgData name="Anderson Souza" userId="a403c0c791aa9c35" providerId="LiveId" clId="{A195E11C-A17F-40B2-ACAE-41077E2BFAF1}" dt="2019-04-23T14:28:53.227" v="974" actId="478"/>
          <ac:picMkLst>
            <pc:docMk/>
            <pc:sldMk cId="1308036925" sldId="353"/>
            <ac:picMk id="9" creationId="{7569A866-90DD-49B3-99E7-6CF632D0DF0E}"/>
          </ac:picMkLst>
        </pc:picChg>
        <pc:picChg chg="add mod">
          <ac:chgData name="Anderson Souza" userId="a403c0c791aa9c35" providerId="LiveId" clId="{A195E11C-A17F-40B2-ACAE-41077E2BFAF1}" dt="2019-04-25T20:26:55.413" v="1425" actId="1076"/>
          <ac:picMkLst>
            <pc:docMk/>
            <pc:sldMk cId="1308036925" sldId="353"/>
            <ac:picMk id="10" creationId="{6ACDBB8D-3A3E-4D50-8768-3859CD031E81}"/>
          </ac:picMkLst>
        </pc:picChg>
      </pc:sldChg>
      <pc:sldChg chg="addSp delSp modSp add">
        <pc:chgData name="Anderson Souza" userId="a403c0c791aa9c35" providerId="LiveId" clId="{A195E11C-A17F-40B2-ACAE-41077E2BFAF1}" dt="2019-04-25T14:25:21.338" v="1276" actId="1076"/>
        <pc:sldMkLst>
          <pc:docMk/>
          <pc:sldMk cId="555864370" sldId="354"/>
        </pc:sldMkLst>
        <pc:spChg chg="add mod">
          <ac:chgData name="Anderson Souza" userId="a403c0c791aa9c35" providerId="LiveId" clId="{A195E11C-A17F-40B2-ACAE-41077E2BFAF1}" dt="2019-04-25T14:24:35.223" v="1262" actId="1076"/>
          <ac:spMkLst>
            <pc:docMk/>
            <pc:sldMk cId="555864370" sldId="354"/>
            <ac:spMk id="8" creationId="{0111FDF9-4AD9-4A8A-860F-E914A2934300}"/>
          </ac:spMkLst>
        </pc:spChg>
        <pc:picChg chg="del">
          <ac:chgData name="Anderson Souza" userId="a403c0c791aa9c35" providerId="LiveId" clId="{A195E11C-A17F-40B2-ACAE-41077E2BFAF1}" dt="2019-04-25T14:14:41.877" v="1180" actId="478"/>
          <ac:picMkLst>
            <pc:docMk/>
            <pc:sldMk cId="555864370" sldId="354"/>
            <ac:picMk id="3" creationId="{41C980A1-1CCF-43AD-9119-2E692FB91F45}"/>
          </ac:picMkLst>
        </pc:picChg>
        <pc:picChg chg="del">
          <ac:chgData name="Anderson Souza" userId="a403c0c791aa9c35" providerId="LiveId" clId="{A195E11C-A17F-40B2-ACAE-41077E2BFAF1}" dt="2019-04-25T14:14:42.504" v="1181" actId="478"/>
          <ac:picMkLst>
            <pc:docMk/>
            <pc:sldMk cId="555864370" sldId="354"/>
            <ac:picMk id="6" creationId="{C441D576-1DF8-43CB-83F1-6C7E9035BCC8}"/>
          </ac:picMkLst>
        </pc:picChg>
        <pc:picChg chg="del">
          <ac:chgData name="Anderson Souza" userId="a403c0c791aa9c35" providerId="LiveId" clId="{A195E11C-A17F-40B2-ACAE-41077E2BFAF1}" dt="2019-04-25T14:14:43.041" v="1182" actId="478"/>
          <ac:picMkLst>
            <pc:docMk/>
            <pc:sldMk cId="555864370" sldId="354"/>
            <ac:picMk id="10" creationId="{6ACDBB8D-3A3E-4D50-8768-3859CD031E81}"/>
          </ac:picMkLst>
        </pc:picChg>
        <pc:picChg chg="add mod">
          <ac:chgData name="Anderson Souza" userId="a403c0c791aa9c35" providerId="LiveId" clId="{A195E11C-A17F-40B2-ACAE-41077E2BFAF1}" dt="2019-04-25T14:19:17.249" v="1212" actId="1076"/>
          <ac:picMkLst>
            <pc:docMk/>
            <pc:sldMk cId="555864370" sldId="354"/>
            <ac:picMk id="5122" creationId="{31AC215F-26FE-4411-845B-E3CEA48816F1}"/>
          </ac:picMkLst>
        </pc:picChg>
        <pc:picChg chg="add mod">
          <ac:chgData name="Anderson Souza" userId="a403c0c791aa9c35" providerId="LiveId" clId="{A195E11C-A17F-40B2-ACAE-41077E2BFAF1}" dt="2019-04-25T14:25:21.338" v="1276" actId="1076"/>
          <ac:picMkLst>
            <pc:docMk/>
            <pc:sldMk cId="555864370" sldId="354"/>
            <ac:picMk id="5124" creationId="{37D1A3E0-4CEF-49C3-8B89-1470D65C477E}"/>
          </ac:picMkLst>
        </pc:picChg>
        <pc:picChg chg="add mod">
          <ac:chgData name="Anderson Souza" userId="a403c0c791aa9c35" providerId="LiveId" clId="{A195E11C-A17F-40B2-ACAE-41077E2BFAF1}" dt="2019-04-25T14:25:03.703" v="1270" actId="1076"/>
          <ac:picMkLst>
            <pc:docMk/>
            <pc:sldMk cId="555864370" sldId="354"/>
            <ac:picMk id="5126" creationId="{C2B79239-B11C-4C0F-8D0F-639DA9806AAB}"/>
          </ac:picMkLst>
        </pc:picChg>
        <pc:picChg chg="add mod">
          <ac:chgData name="Anderson Souza" userId="a403c0c791aa9c35" providerId="LiveId" clId="{A195E11C-A17F-40B2-ACAE-41077E2BFAF1}" dt="2019-04-25T14:20:40.129" v="1230" actId="1076"/>
          <ac:picMkLst>
            <pc:docMk/>
            <pc:sldMk cId="555864370" sldId="354"/>
            <ac:picMk id="5128" creationId="{2EB52F18-B53F-4FC8-8EF4-54EEF169AC8A}"/>
          </ac:picMkLst>
        </pc:picChg>
        <pc:picChg chg="add mod">
          <ac:chgData name="Anderson Souza" userId="a403c0c791aa9c35" providerId="LiveId" clId="{A195E11C-A17F-40B2-ACAE-41077E2BFAF1}" dt="2019-04-25T14:24:48.226" v="1264" actId="1076"/>
          <ac:picMkLst>
            <pc:docMk/>
            <pc:sldMk cId="555864370" sldId="354"/>
            <ac:picMk id="5130" creationId="{8B3660EC-0203-462F-9D05-88D087D7B6B2}"/>
          </ac:picMkLst>
        </pc:picChg>
        <pc:picChg chg="add mod">
          <ac:chgData name="Anderson Souza" userId="a403c0c791aa9c35" providerId="LiveId" clId="{A195E11C-A17F-40B2-ACAE-41077E2BFAF1}" dt="2019-04-25T14:25:00.577" v="1268" actId="1076"/>
          <ac:picMkLst>
            <pc:docMk/>
            <pc:sldMk cId="555864370" sldId="354"/>
            <ac:picMk id="5132" creationId="{CF6412B7-DC9A-4B04-A19E-5AA47B064D27}"/>
          </ac:picMkLst>
        </pc:picChg>
        <pc:picChg chg="add del mod">
          <ac:chgData name="Anderson Souza" userId="a403c0c791aa9c35" providerId="LiveId" clId="{A195E11C-A17F-40B2-ACAE-41077E2BFAF1}" dt="2019-04-25T14:22:27.932" v="1245" actId="478"/>
          <ac:picMkLst>
            <pc:docMk/>
            <pc:sldMk cId="555864370" sldId="354"/>
            <ac:picMk id="5134" creationId="{458BFB64-8E1B-44C6-B2B0-14EE8C735C67}"/>
          </ac:picMkLst>
        </pc:picChg>
        <pc:picChg chg="add mod">
          <ac:chgData name="Anderson Souza" userId="a403c0c791aa9c35" providerId="LiveId" clId="{A195E11C-A17F-40B2-ACAE-41077E2BFAF1}" dt="2019-04-25T14:25:01.772" v="1269" actId="1076"/>
          <ac:picMkLst>
            <pc:docMk/>
            <pc:sldMk cId="555864370" sldId="354"/>
            <ac:picMk id="5136" creationId="{FECD13E5-E008-40FE-893F-DA8D29DCFA0F}"/>
          </ac:picMkLst>
        </pc:picChg>
        <pc:picChg chg="add mod">
          <ac:chgData name="Anderson Souza" userId="a403c0c791aa9c35" providerId="LiveId" clId="{A195E11C-A17F-40B2-ACAE-41077E2BFAF1}" dt="2019-04-25T14:24:57.938" v="1267" actId="1076"/>
          <ac:picMkLst>
            <pc:docMk/>
            <pc:sldMk cId="555864370" sldId="354"/>
            <ac:picMk id="5138" creationId="{174360B3-E671-4706-AB0D-AED1F3440A5B}"/>
          </ac:picMkLst>
        </pc:picChg>
      </pc:sldChg>
      <pc:sldChg chg="addSp delSp modSp add">
        <pc:chgData name="Anderson Souza" userId="a403c0c791aa9c35" providerId="LiveId" clId="{A195E11C-A17F-40B2-ACAE-41077E2BFAF1}" dt="2019-04-25T14:26:38.994" v="1296" actId="1076"/>
        <pc:sldMkLst>
          <pc:docMk/>
          <pc:sldMk cId="1485002397" sldId="355"/>
        </pc:sldMkLst>
        <pc:spChg chg="mod">
          <ac:chgData name="Anderson Souza" userId="a403c0c791aa9c35" providerId="LiveId" clId="{A195E11C-A17F-40B2-ACAE-41077E2BFAF1}" dt="2019-04-25T14:25:48.884" v="1289" actId="20577"/>
          <ac:spMkLst>
            <pc:docMk/>
            <pc:sldMk cId="1485002397" sldId="355"/>
            <ac:spMk id="8" creationId="{0111FDF9-4AD9-4A8A-860F-E914A2934300}"/>
          </ac:spMkLst>
        </pc:spChg>
        <pc:picChg chg="add del">
          <ac:chgData name="Anderson Souza" userId="a403c0c791aa9c35" providerId="LiveId" clId="{A195E11C-A17F-40B2-ACAE-41077E2BFAF1}" dt="2019-04-25T14:25:44.834" v="1285" actId="478"/>
          <ac:picMkLst>
            <pc:docMk/>
            <pc:sldMk cId="1485002397" sldId="355"/>
            <ac:picMk id="5122" creationId="{31AC215F-26FE-4411-845B-E3CEA48816F1}"/>
          </ac:picMkLst>
        </pc:picChg>
        <pc:picChg chg="add del">
          <ac:chgData name="Anderson Souza" userId="a403c0c791aa9c35" providerId="LiveId" clId="{A195E11C-A17F-40B2-ACAE-41077E2BFAF1}" dt="2019-04-25T14:25:44.276" v="1284" actId="478"/>
          <ac:picMkLst>
            <pc:docMk/>
            <pc:sldMk cId="1485002397" sldId="355"/>
            <ac:picMk id="5124" creationId="{37D1A3E0-4CEF-49C3-8B89-1470D65C477E}"/>
          </ac:picMkLst>
        </pc:picChg>
        <pc:picChg chg="del">
          <ac:chgData name="Anderson Souza" userId="a403c0c791aa9c35" providerId="LiveId" clId="{A195E11C-A17F-40B2-ACAE-41077E2BFAF1}" dt="2019-04-25T14:25:43.661" v="1283" actId="478"/>
          <ac:picMkLst>
            <pc:docMk/>
            <pc:sldMk cId="1485002397" sldId="355"/>
            <ac:picMk id="5126" creationId="{C2B79239-B11C-4C0F-8D0F-639DA9806AAB}"/>
          </ac:picMkLst>
        </pc:picChg>
        <pc:picChg chg="add del">
          <ac:chgData name="Anderson Souza" userId="a403c0c791aa9c35" providerId="LiveId" clId="{A195E11C-A17F-40B2-ACAE-41077E2BFAF1}" dt="2019-04-25T14:25:45.439" v="1286" actId="478"/>
          <ac:picMkLst>
            <pc:docMk/>
            <pc:sldMk cId="1485002397" sldId="355"/>
            <ac:picMk id="5128" creationId="{2EB52F18-B53F-4FC8-8EF4-54EEF169AC8A}"/>
          </ac:picMkLst>
        </pc:picChg>
        <pc:picChg chg="add del">
          <ac:chgData name="Anderson Souza" userId="a403c0c791aa9c35" providerId="LiveId" clId="{A195E11C-A17F-40B2-ACAE-41077E2BFAF1}" dt="2019-04-25T14:25:43.063" v="1282" actId="478"/>
          <ac:picMkLst>
            <pc:docMk/>
            <pc:sldMk cId="1485002397" sldId="355"/>
            <ac:picMk id="5130" creationId="{8B3660EC-0203-462F-9D05-88D087D7B6B2}"/>
          </ac:picMkLst>
        </pc:picChg>
        <pc:picChg chg="del">
          <ac:chgData name="Anderson Souza" userId="a403c0c791aa9c35" providerId="LiveId" clId="{A195E11C-A17F-40B2-ACAE-41077E2BFAF1}" dt="2019-04-25T14:25:41.826" v="1280" actId="478"/>
          <ac:picMkLst>
            <pc:docMk/>
            <pc:sldMk cId="1485002397" sldId="355"/>
            <ac:picMk id="5132" creationId="{CF6412B7-DC9A-4B04-A19E-5AA47B064D27}"/>
          </ac:picMkLst>
        </pc:picChg>
        <pc:picChg chg="add del mod">
          <ac:chgData name="Anderson Souza" userId="a403c0c791aa9c35" providerId="LiveId" clId="{A195E11C-A17F-40B2-ACAE-41077E2BFAF1}" dt="2019-04-25T14:26:38.994" v="1296" actId="1076"/>
          <ac:picMkLst>
            <pc:docMk/>
            <pc:sldMk cId="1485002397" sldId="355"/>
            <ac:picMk id="5136" creationId="{FECD13E5-E008-40FE-893F-DA8D29DCFA0F}"/>
          </ac:picMkLst>
        </pc:picChg>
        <pc:picChg chg="add del">
          <ac:chgData name="Anderson Souza" userId="a403c0c791aa9c35" providerId="LiveId" clId="{A195E11C-A17F-40B2-ACAE-41077E2BFAF1}" dt="2019-04-25T14:25:42.455" v="1281" actId="478"/>
          <ac:picMkLst>
            <pc:docMk/>
            <pc:sldMk cId="1485002397" sldId="355"/>
            <ac:picMk id="5138" creationId="{174360B3-E671-4706-AB0D-AED1F3440A5B}"/>
          </ac:picMkLst>
        </pc:picChg>
        <pc:picChg chg="add mod">
          <ac:chgData name="Anderson Souza" userId="a403c0c791aa9c35" providerId="LiveId" clId="{A195E11C-A17F-40B2-ACAE-41077E2BFAF1}" dt="2019-04-25T14:26:36.405" v="1295" actId="1076"/>
          <ac:picMkLst>
            <pc:docMk/>
            <pc:sldMk cId="1485002397" sldId="355"/>
            <ac:picMk id="6146" creationId="{96F730AE-2811-4CB2-B875-9A42F38C38E0}"/>
          </ac:picMkLst>
        </pc:picChg>
      </pc:sldChg>
      <pc:sldChg chg="addSp delSp modSp add">
        <pc:chgData name="Anderson Souza" userId="a403c0c791aa9c35" providerId="LiveId" clId="{A195E11C-A17F-40B2-ACAE-41077E2BFAF1}" dt="2019-04-25T20:20:51.718" v="1307" actId="14100"/>
        <pc:sldMkLst>
          <pc:docMk/>
          <pc:sldMk cId="3944166546" sldId="356"/>
        </pc:sldMkLst>
        <pc:spChg chg="mod">
          <ac:chgData name="Anderson Souza" userId="a403c0c791aa9c35" providerId="LiveId" clId="{A195E11C-A17F-40B2-ACAE-41077E2BFAF1}" dt="2019-04-25T20:20:37.256" v="1304" actId="1076"/>
          <ac:spMkLst>
            <pc:docMk/>
            <pc:sldMk cId="3944166546" sldId="356"/>
            <ac:spMk id="8" creationId="{0111FDF9-4AD9-4A8A-860F-E914A2934300}"/>
          </ac:spMkLst>
        </pc:spChg>
        <pc:picChg chg="add mod">
          <ac:chgData name="Anderson Souza" userId="a403c0c791aa9c35" providerId="LiveId" clId="{A195E11C-A17F-40B2-ACAE-41077E2BFAF1}" dt="2019-04-25T20:20:51.718" v="1307" actId="14100"/>
          <ac:picMkLst>
            <pc:docMk/>
            <pc:sldMk cId="3944166546" sldId="356"/>
            <ac:picMk id="1026" creationId="{DF90DAE6-9179-4643-BB5E-48EB071DF791}"/>
          </ac:picMkLst>
        </pc:picChg>
        <pc:picChg chg="del">
          <ac:chgData name="Anderson Souza" userId="a403c0c791aa9c35" providerId="LiveId" clId="{A195E11C-A17F-40B2-ACAE-41077E2BFAF1}" dt="2019-04-25T20:14:28.206" v="1299" actId="478"/>
          <ac:picMkLst>
            <pc:docMk/>
            <pc:sldMk cId="3944166546" sldId="356"/>
            <ac:picMk id="5136" creationId="{FECD13E5-E008-40FE-893F-DA8D29DCFA0F}"/>
          </ac:picMkLst>
        </pc:picChg>
        <pc:picChg chg="del">
          <ac:chgData name="Anderson Souza" userId="a403c0c791aa9c35" providerId="LiveId" clId="{A195E11C-A17F-40B2-ACAE-41077E2BFAF1}" dt="2019-04-25T20:14:27.437" v="1298" actId="478"/>
          <ac:picMkLst>
            <pc:docMk/>
            <pc:sldMk cId="3944166546" sldId="356"/>
            <ac:picMk id="6146" creationId="{96F730AE-2811-4CB2-B875-9A42F38C38E0}"/>
          </ac:picMkLst>
        </pc:picChg>
      </pc:sldChg>
      <pc:sldChg chg="addSp delSp modSp add ord">
        <pc:chgData name="Anderson Souza" userId="a403c0c791aa9c35" providerId="LiveId" clId="{A195E11C-A17F-40B2-ACAE-41077E2BFAF1}" dt="2019-04-25T20:24:32.355" v="1416" actId="1076"/>
        <pc:sldMkLst>
          <pc:docMk/>
          <pc:sldMk cId="1288131775" sldId="357"/>
        </pc:sldMkLst>
        <pc:spChg chg="del">
          <ac:chgData name="Anderson Souza" userId="a403c0c791aa9c35" providerId="LiveId" clId="{A195E11C-A17F-40B2-ACAE-41077E2BFAF1}" dt="2019-04-25T20:22:41.653" v="1355" actId="478"/>
          <ac:spMkLst>
            <pc:docMk/>
            <pc:sldMk cId="1288131775" sldId="357"/>
            <ac:spMk id="2" creationId="{ADEE77BD-70E7-48E1-B7E6-7D428DC0DF58}"/>
          </ac:spMkLst>
        </pc:spChg>
        <pc:spChg chg="add mod">
          <ac:chgData name="Anderson Souza" userId="a403c0c791aa9c35" providerId="LiveId" clId="{A195E11C-A17F-40B2-ACAE-41077E2BFAF1}" dt="2019-04-25T20:22:41.653" v="1355" actId="478"/>
          <ac:spMkLst>
            <pc:docMk/>
            <pc:sldMk cId="1288131775" sldId="357"/>
            <ac:spMk id="6" creationId="{2B77AC6E-1A62-41A1-9F32-41F813BCF73F}"/>
          </ac:spMkLst>
        </pc:spChg>
        <pc:spChg chg="del mod">
          <ac:chgData name="Anderson Souza" userId="a403c0c791aa9c35" providerId="LiveId" clId="{A195E11C-A17F-40B2-ACAE-41077E2BFAF1}" dt="2019-04-25T20:23:09.806" v="1366" actId="478"/>
          <ac:spMkLst>
            <pc:docMk/>
            <pc:sldMk cId="1288131775" sldId="357"/>
            <ac:spMk id="8" creationId="{0111FDF9-4AD9-4A8A-860F-E914A2934300}"/>
          </ac:spMkLst>
        </pc:spChg>
        <pc:spChg chg="add del mod">
          <ac:chgData name="Anderson Souza" userId="a403c0c791aa9c35" providerId="LiveId" clId="{A195E11C-A17F-40B2-ACAE-41077E2BFAF1}" dt="2019-04-25T20:23:12.999" v="1368" actId="478"/>
          <ac:spMkLst>
            <pc:docMk/>
            <pc:sldMk cId="1288131775" sldId="357"/>
            <ac:spMk id="9" creationId="{4827C1EB-2C16-4A59-933E-977494153886}"/>
          </ac:spMkLst>
        </pc:spChg>
        <pc:spChg chg="add mod">
          <ac:chgData name="Anderson Souza" userId="a403c0c791aa9c35" providerId="LiveId" clId="{A195E11C-A17F-40B2-ACAE-41077E2BFAF1}" dt="2019-04-25T20:24:32.355" v="1416" actId="1076"/>
          <ac:spMkLst>
            <pc:docMk/>
            <pc:sldMk cId="1288131775" sldId="357"/>
            <ac:spMk id="12" creationId="{68364EDD-C8F9-4412-960C-A6CB553A9348}"/>
          </ac:spMkLst>
        </pc:spChg>
        <pc:picChg chg="del">
          <ac:chgData name="Anderson Souza" userId="a403c0c791aa9c35" providerId="LiveId" clId="{A195E11C-A17F-40B2-ACAE-41077E2BFAF1}" dt="2019-04-25T20:21:45.438" v="1311" actId="478"/>
          <ac:picMkLst>
            <pc:docMk/>
            <pc:sldMk cId="1288131775" sldId="357"/>
            <ac:picMk id="5136" creationId="{FECD13E5-E008-40FE-893F-DA8D29DCFA0F}"/>
          </ac:picMkLst>
        </pc:picChg>
        <pc:picChg chg="del">
          <ac:chgData name="Anderson Souza" userId="a403c0c791aa9c35" providerId="LiveId" clId="{A195E11C-A17F-40B2-ACAE-41077E2BFAF1}" dt="2019-04-25T20:21:46.091" v="1312" actId="478"/>
          <ac:picMkLst>
            <pc:docMk/>
            <pc:sldMk cId="1288131775" sldId="357"/>
            <ac:picMk id="6146" creationId="{96F730AE-2811-4CB2-B875-9A42F38C38E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BC827-F661-4C7B-88DC-29D242E539C9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B3B23-E415-4049-B33B-F59B04BA398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8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DA676-530F-5A47-A6B2-56A95C1EEADA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769D4-7A3C-FE44-B221-B7F848C4103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4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769D4-7A3C-FE44-B221-B7F848C41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1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Milhões de pessoas em todo o mundo adotaram o Uber como um novo meio de transporte confiável e renda flexível. Para proteger contra fraudes e melhorar a tranquilidade do condutor e do condutor, o Uber usa a Face API, parte do Microsoft </a:t>
            </a:r>
            <a:r>
              <a:rPr lang="pt-BR" dirty="0" err="1"/>
              <a:t>Cognitive</a:t>
            </a:r>
            <a:r>
              <a:rPr lang="pt-BR" dirty="0"/>
              <a:t> Services, para ajudar a garantir que o condutor que usa o aplicativo corresponda ao que consta no cadastro. A etapa de verificação extra é rápida, funciona em todos os smartphones e em pouca luz e é dimensionada para mais de um milhão de parceiros. Usando a Face API, o Uber economizou meses de trabalho de desenvolvimento, tempo que poderia dedicar à adaptação da experiência do usuário.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769D4-7A3C-FE44-B221-B7F848C410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2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GrayMeta</a:t>
            </a:r>
            <a:r>
              <a:rPr lang="pt-BR" dirty="0"/>
              <a:t> ajuda as empresas a entender os depósitos acumulados de dados digitais em constante expansão. Seu produto Plataforma </a:t>
            </a:r>
            <a:r>
              <a:rPr lang="pt-BR" dirty="0" err="1"/>
              <a:t>GrayMeta</a:t>
            </a:r>
            <a:r>
              <a:rPr lang="pt-BR" dirty="0"/>
              <a:t> coleta e organiza metadados do depósito digital de uma empresa e, com as APIs do Microsoft </a:t>
            </a:r>
            <a:r>
              <a:rPr lang="pt-BR" dirty="0" err="1"/>
              <a:t>Cognitive</a:t>
            </a:r>
            <a:r>
              <a:rPr lang="pt-BR" dirty="0"/>
              <a:t> Services, também pode analisar arquivos de vídeo e determinar quem é o que está contido neles. Esse é um benefício importante para os clientes de mídia e de radiodifusão da empresa, que agora podem entender e localizar facilmente o conteúdo que possuem e fazer uso total de seus ativos digitais.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769D4-7A3C-FE44-B221-B7F848C410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40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 a pesquisa antes de uma visita à loja até a comparação de preços e a leitura de comentários na borda da prateleira, os clientes da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Dixons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Carphone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usam a Internet como parte central de sua experiência de compra. Para melhorar essa experiência, a empresa decidiu explorar a inteligência artificial usando o Microsoft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 e o Microsoft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Cognitive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 para criar um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conversacional. Denominado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Cami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responde a perguntas através do site da marca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Currys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empresa e do Facebook Messenger para ajudar clientes e colegas a pesquisar, encontrar e salvar produtos e verificar o estoque, o que proporciona experiências consistentes on-line e na loja.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769D4-7A3C-FE44-B221-B7F848C410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5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 o objetivo de criar a experiência mais convincente e realista possível,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Interact construiu seu jogo de realidade virtual, o Comandante de Naves Espaciais, em torno da fala humana. Para fornecer reconhecimento de fala de baixa latência e alta qualidade, a empresa escolheu o Serviço de fala personalizado (anteriormente CRIS) da Microsoft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Cognitive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Services. Adicionando 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 Service para o jogo foi rápido e fácil, e o reconhecimento de fala é altamente preciso, especialmente em face do ruído de fundo e vários estilos de fala. O resultado é uma dramatização envolvente e imersiva.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769D4-7A3C-FE44-B221-B7F848C410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95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2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83" y="230128"/>
            <a:ext cx="2677140" cy="9968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B47A97-3EE4-4FD9-99C4-05643183E2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49582" y="-11131"/>
            <a:ext cx="2792540" cy="15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3982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O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9207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 flipV="1">
            <a:off x="1192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943600" y="2687248"/>
            <a:ext cx="562806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lnSpc>
                <a:spcPct val="100000"/>
              </a:lnSpc>
              <a:defRPr lang="en-US" sz="54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44239" y="3658840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sz="2000" b="0" i="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2729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grayscl/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V="1">
            <a:off x="596" y="0"/>
            <a:ext cx="12190808" cy="6858000"/>
          </a:xfrm>
          <a:prstGeom prst="rect">
            <a:avLst/>
          </a:prstGeom>
          <a:gradFill flip="none" rotWithShape="1">
            <a:gsLst>
              <a:gs pos="0">
                <a:srgbClr val="45BFC8">
                  <a:alpha val="67000"/>
                </a:srgbClr>
              </a:gs>
              <a:gs pos="65000">
                <a:srgbClr val="2F2C7E">
                  <a:alpha val="23000"/>
                </a:srgb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6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98" y="1372173"/>
            <a:ext cx="7233374" cy="26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806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2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4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4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513" y="6503245"/>
            <a:ext cx="380337" cy="365125"/>
          </a:xfrm>
          <a:prstGeom prst="rect">
            <a:avLst/>
          </a:prstGeom>
          <a:noFill/>
        </p:spPr>
        <p:txBody>
          <a:bodyPr vert="horz" lIns="91440" tIns="0" rIns="91440" bIns="45720" rtlCol="0" anchor="t"/>
          <a:lstStyle>
            <a:lvl1pPr algn="ctr">
              <a:defRPr sz="800" b="1"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03050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865"/>
            <a:ext cx="5384800" cy="4015650"/>
          </a:xfrm>
        </p:spPr>
        <p:txBody>
          <a:bodyPr>
            <a:normAutofit/>
          </a:bodyPr>
          <a:lstStyle>
            <a:lvl1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285750" indent="-285750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02354" y="1465866"/>
            <a:ext cx="5387812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182659" y="1465866"/>
            <a:ext cx="5387812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513" y="6503245"/>
            <a:ext cx="380337" cy="365125"/>
          </a:xfrm>
          <a:prstGeom prst="rect">
            <a:avLst/>
          </a:prstGeom>
          <a:noFill/>
        </p:spPr>
        <p:txBody>
          <a:bodyPr vert="horz" lIns="91440" tIns="0" rIns="91440" bIns="45720" rtlCol="0" anchor="t"/>
          <a:lstStyle>
            <a:lvl1pPr algn="ctr">
              <a:defRPr sz="800" b="1"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182785" y="1993900"/>
            <a:ext cx="5386916" cy="3981450"/>
          </a:xfrm>
        </p:spPr>
        <p:txBody>
          <a:bodyPr>
            <a:normAutofit/>
          </a:bodyPr>
          <a:lstStyle>
            <a:lvl1pPr marL="230188" indent="-230188">
              <a:buFont typeface="Arial"/>
              <a:buChar char="•"/>
              <a:defRPr sz="1400"/>
            </a:lvl1pPr>
            <a:lvl2pPr marL="230188" indent="-230188">
              <a:defRPr sz="1400"/>
            </a:lvl2pPr>
            <a:lvl3pPr marL="230188" indent="-230188">
              <a:defRPr sz="1400"/>
            </a:lvl3pPr>
            <a:lvl4pPr marL="230188" indent="-230188">
              <a:defRPr sz="1400"/>
            </a:lvl4pPr>
            <a:lvl5pPr marL="230188" indent="-230188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7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" y="3"/>
            <a:ext cx="12184291" cy="68579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151438" y="3191231"/>
            <a:ext cx="5927545" cy="9422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>
              <a:defRPr lang="en-US" sz="5400" b="0" dirty="0">
                <a:solidFill>
                  <a:schemeClr val="tx2"/>
                </a:solidFill>
                <a:latin typeface="+mj-lt"/>
                <a:cs typeface="Segoe UI Light"/>
              </a:defRPr>
            </a:lvl1pPr>
          </a:lstStyle>
          <a:p>
            <a:pPr marL="0" lvl="0"/>
            <a:r>
              <a:rPr lang="en-CA" dirty="0"/>
              <a:t>Session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50532" y="4129269"/>
            <a:ext cx="5928451" cy="6049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400" dirty="0">
                <a:solidFill>
                  <a:schemeClr val="accent1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CA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1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ober blue">
    <p:bg>
      <p:bgPr>
        <a:solidFill>
          <a:srgbClr val="0A7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015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9651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512" y="299140"/>
            <a:ext cx="10972800" cy="6858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35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512" y="1662029"/>
            <a:ext cx="10972800" cy="462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512" y="6503245"/>
            <a:ext cx="628503" cy="365125"/>
          </a:xfrm>
          <a:prstGeom prst="rect">
            <a:avLst/>
          </a:prstGeom>
          <a:noFill/>
        </p:spPr>
        <p:txBody>
          <a:bodyPr vert="horz" lIns="91440" tIns="0" rIns="91440" bIns="45720" rtlCol="0" anchor="t"/>
          <a:lstStyle>
            <a:lvl1pPr algn="l">
              <a:defRPr sz="800"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28434" y="299140"/>
            <a:ext cx="674622" cy="674622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1729" y="6579669"/>
            <a:ext cx="748496" cy="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</p:sldLayoutIdLst>
  <p:hf hdr="0" ftr="0" dt="0"/>
  <p:txStyles>
    <p:titleStyle>
      <a:lvl1pPr marL="0" algn="l" defTabSz="457200" rtl="0" eaLnBrk="1" latinLnBrk="0" hangingPunct="1">
        <a:lnSpc>
          <a:spcPts val="3500"/>
        </a:lnSpc>
        <a:spcBef>
          <a:spcPct val="0"/>
        </a:spcBef>
        <a:buNone/>
        <a:defRPr kumimoji="0" lang="en-US" sz="3600" b="0" i="0" u="none" strike="noStrike" kern="1200" cap="none" spc="0" normalizeH="0" baseline="0" dirty="0">
          <a:ln>
            <a:noFill/>
          </a:ln>
          <a:solidFill>
            <a:schemeClr val="bg2"/>
          </a:solidFill>
          <a:effectLst/>
          <a:uLnTx/>
          <a:uFillTx/>
          <a:latin typeface="+mj-lt"/>
          <a:ea typeface="+mj-ea"/>
          <a:cs typeface="Segoe UI Light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1pPr>
      <a:lvl2pPr marL="342900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4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2pPr>
      <a:lvl3pPr marL="638175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3pPr>
      <a:lvl4pPr marL="9223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4pPr>
      <a:lvl5pPr marL="1189038" indent="-342900" algn="l" defTabSz="9144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lang="en-US" sz="20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252000" tIns="252000" rIns="252000" bIns="252000" rtlCol="0" anchor="ctr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1040"/>
          </a:xfrm>
          <a:prstGeom prst="rect">
            <a:avLst/>
          </a:prstGeom>
        </p:spPr>
        <p:txBody>
          <a:bodyPr vert="horz" lIns="252000" tIns="90000" rIns="252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50919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Tx/>
        <a:buSzPct val="90000"/>
        <a:buFont typeface="Arial" pitchFamily="34" charset="0"/>
        <a:buNone/>
        <a:tabLst/>
        <a:defRPr sz="40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globalazurebc2019web.azurewebsites.net/" TargetMode="Externa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70234" y="4225901"/>
            <a:ext cx="7416691" cy="60497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 fontScale="70000" lnSpcReduction="20000"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r>
              <a:rPr lang="pt-BR" dirty="0"/>
              <a:t>Azure </a:t>
            </a:r>
            <a:r>
              <a:rPr lang="pt-BR" dirty="0" err="1"/>
              <a:t>Congnitive</a:t>
            </a:r>
            <a:r>
              <a:rPr lang="pt-BR" dirty="0"/>
              <a:t> Services na prática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70873" y="4860261"/>
            <a:ext cx="5628925" cy="6049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None/>
              <a:defRPr lang="en-US" sz="2000" b="0" i="0" kern="1200" dirty="0">
                <a:solidFill>
                  <a:schemeClr val="bg1"/>
                </a:solidFill>
                <a:latin typeface="Gotham Light" charset="0"/>
                <a:ea typeface="Gotham Light" charset="0"/>
                <a:cs typeface="Gotham Light" charset="0"/>
              </a:defRPr>
            </a:lvl1pPr>
            <a:lvl2pPr marL="342900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24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Segoe"/>
              </a:defRPr>
            </a:lvl2pPr>
            <a:lvl3pPr marL="638175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Segoe"/>
              </a:defRPr>
            </a:lvl3pPr>
            <a:lvl4pPr marL="9223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Segoe"/>
              </a:defRPr>
            </a:lvl4pPr>
            <a:lvl5pPr marL="1189038" indent="-3429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•"/>
              <a:defRPr 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27/04/2019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29AABF-24A6-4397-9C40-2B4BDA6408B2}"/>
              </a:ext>
            </a:extLst>
          </p:cNvPr>
          <p:cNvSpPr txBox="1">
            <a:spLocks/>
          </p:cNvSpPr>
          <p:nvPr/>
        </p:nvSpPr>
        <p:spPr>
          <a:xfrm>
            <a:off x="2270873" y="3429000"/>
            <a:ext cx="6285431" cy="942209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endParaRPr lang="en-CA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E2852F-2D8F-4AC8-8CA2-B5F6138C6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9" y="5572457"/>
            <a:ext cx="1632607" cy="1271588"/>
          </a:xfrm>
          <a:prstGeom prst="rect">
            <a:avLst/>
          </a:prstGeom>
        </p:spPr>
      </p:pic>
      <p:pic>
        <p:nvPicPr>
          <p:cNvPr id="6" name="Picture 2" descr="http://www.thepollyproject.org/content/images/2018/03/Polly-Heart-Cognitive-1.png">
            <a:extLst>
              <a:ext uri="{FF2B5EF4-FFF2-40B4-BE49-F238E27FC236}">
                <a16:creationId xmlns:a16="http://schemas.microsoft.com/office/drawing/2014/main" id="{F31BE417-E919-41AE-9B9F-E7E38367B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9"/>
          <a:stretch/>
        </p:blipFill>
        <p:spPr bwMode="auto">
          <a:xfrm>
            <a:off x="4699907" y="2061414"/>
            <a:ext cx="2792186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56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111849-3FF7-4F65-9CCF-793E15F6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EF1123-3A01-4F7F-B07A-5A8243459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C09B1A-65AE-403C-916E-A016C094B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050" name="Picture 2" descr="Smart Thinking GIF - Smart Thinking Thoughts GIFs">
            <a:extLst>
              <a:ext uri="{FF2B5EF4-FFF2-40B4-BE49-F238E27FC236}">
                <a16:creationId xmlns:a16="http://schemas.microsoft.com/office/drawing/2014/main" id="{2D0675B1-73AF-414A-AC31-F421B01768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8B8E46-A7E4-4644-9046-95E0421F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Cognitiva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51C13A-C06A-406B-99BD-CA5811129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dirty="0"/>
              <a:t>A computação cognitiva (CC) é a utilização da inteligência computacional (IC) para auxiliar na tomada de decisão humana, caracterizada por capacidades não-supervisionadas de aprendizado e interação em tempo real.</a:t>
            </a:r>
            <a:endParaRPr lang="en-US" sz="4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92E49D-D405-4402-96FE-35D6D0EBB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B5F70A-48FE-4F73-B8E9-FEF47F66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9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1A857A-6CC4-4DA5-B232-E1C172150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74" name="Picture 2" descr="Terminator Rise Of The Machines GIF - Terminator RiseOfTheMachines Machine GIFs">
            <a:extLst>
              <a:ext uri="{FF2B5EF4-FFF2-40B4-BE49-F238E27FC236}">
                <a16:creationId xmlns:a16="http://schemas.microsoft.com/office/drawing/2014/main" id="{6C586A5C-1166-411F-8CF9-423628F06E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940"/>
            <a:ext cx="12192001" cy="506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DD356E5-7DB7-4D4A-900B-E4D9B069A4F1}"/>
              </a:ext>
            </a:extLst>
          </p:cNvPr>
          <p:cNvSpPr/>
          <p:nvPr/>
        </p:nvSpPr>
        <p:spPr>
          <a:xfrm>
            <a:off x="0" y="0"/>
            <a:ext cx="12192001" cy="98494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0FA4B7F-D7FF-4601-8A75-7541BAC201EA}"/>
              </a:ext>
            </a:extLst>
          </p:cNvPr>
          <p:cNvSpPr/>
          <p:nvPr/>
        </p:nvSpPr>
        <p:spPr>
          <a:xfrm>
            <a:off x="0" y="6052457"/>
            <a:ext cx="12192000" cy="8055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1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77BD-70E7-48E1-B7E6-7D428DC0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Serviços Cognitivos?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E54E9-D754-4A35-8A2B-26318EB14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Mudança de paradigma da computação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AI - </a:t>
            </a:r>
            <a:r>
              <a:rPr lang="pt-BR" sz="3200" dirty="0" err="1">
                <a:cs typeface="Segoe UI"/>
              </a:rPr>
              <a:t>Machine</a:t>
            </a:r>
            <a:r>
              <a:rPr lang="pt-BR" sz="3200" dirty="0">
                <a:cs typeface="Segoe UI"/>
              </a:rPr>
              <a:t>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Dados contextuais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Aquisição de conhecimento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>
              <a:cs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D876-860F-42E6-96B3-5053F468D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81DEB3-5491-44BF-ACB6-31A55DC0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EC112-1680-46E3-835B-1AD41345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são Serviços Cognitivos?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2BD5F7-A62B-4BB1-91A6-E81CBF4D3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B02513C-9B90-4021-82A3-824AEF152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12" y="1662029"/>
            <a:ext cx="10972800" cy="462141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sz="3200" dirty="0">
                <a:cs typeface="Segoe UI"/>
              </a:rPr>
              <a:t>Técnicas: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Reconhecimento de fala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Análise de Sentimento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Detecção de 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Avaliação de Riscos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Detecção de Fraude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Recomendações comportamentais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cs typeface="Segoe UI"/>
              </a:rPr>
              <a:t>Entre outros...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1BDA23-71B9-49BB-BCFF-A43870A2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77BD-70E7-48E1-B7E6-7D428DC0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é o Azure </a:t>
            </a:r>
            <a:r>
              <a:rPr lang="pt-BR" dirty="0" err="1"/>
              <a:t>Cognitive</a:t>
            </a:r>
            <a:r>
              <a:rPr lang="pt-BR" dirty="0"/>
              <a:t> Services?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E54E9-D754-4A35-8A2B-26318EB14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036" y="4061995"/>
            <a:ext cx="11809928" cy="134123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pt-BR" sz="2800" dirty="0">
                <a:cs typeface="Segoe UI"/>
              </a:rPr>
              <a:t>Os Serviços Cognitivos do Azure são APIs, </a:t>
            </a:r>
            <a:r>
              <a:rPr lang="pt-BR" sz="2800" dirty="0" err="1">
                <a:cs typeface="Segoe UI"/>
              </a:rPr>
              <a:t>SDKs</a:t>
            </a:r>
            <a:r>
              <a:rPr lang="pt-BR" sz="2800" dirty="0">
                <a:cs typeface="Segoe UI"/>
              </a:rPr>
              <a:t> e serviços disponíveis para ajudar os desenvolvedores a criar aplicativos inteligentes sem ter conhecimentos ou conhecimentos diretos em IA ou ciência de dados.</a:t>
            </a:r>
          </a:p>
          <a:p>
            <a:pPr algn="ctr"/>
            <a:endParaRPr lang="pt-BR" dirty="0">
              <a:cs typeface="Segoe UI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D876-860F-42E6-96B3-5053F468D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73A6DA-48D6-4327-B902-739B5AE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pic>
        <p:nvPicPr>
          <p:cNvPr id="5122" name="Picture 2" descr="http://www.thepollyproject.org/content/images/2018/03/Polly-Heart-Cognitive-1.png">
            <a:extLst>
              <a:ext uri="{FF2B5EF4-FFF2-40B4-BE49-F238E27FC236}">
                <a16:creationId xmlns:a16="http://schemas.microsoft.com/office/drawing/2014/main" id="{BAB16D74-5A85-4692-8E78-018A7426C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9"/>
          <a:stretch/>
        </p:blipFill>
        <p:spPr bwMode="auto">
          <a:xfrm>
            <a:off x="4669819" y="1289980"/>
            <a:ext cx="2792186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295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77BD-70E7-48E1-B7E6-7D428DC0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 do Azure </a:t>
            </a:r>
            <a:r>
              <a:rPr lang="pt-BR" dirty="0" err="1"/>
              <a:t>Cognitive</a:t>
            </a:r>
            <a:r>
              <a:rPr lang="pt-BR" dirty="0"/>
              <a:t> Services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D876-860F-42E6-96B3-5053F468D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73A6DA-48D6-4327-B902-739B5AE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8C6190D-C3E2-43DF-9638-91E155DFF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85" b="18749"/>
          <a:stretch/>
        </p:blipFill>
        <p:spPr>
          <a:xfrm>
            <a:off x="200705" y="1596571"/>
            <a:ext cx="6391275" cy="154160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7FDB546-FB86-4F51-A1CE-E21AFF50AE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1" b="23751"/>
          <a:stretch/>
        </p:blipFill>
        <p:spPr>
          <a:xfrm>
            <a:off x="5674520" y="2833378"/>
            <a:ext cx="6105525" cy="15203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569A866-90DD-49B3-99E7-6CF632D0DF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68" r="5767" b="3273"/>
          <a:stretch/>
        </p:blipFill>
        <p:spPr>
          <a:xfrm>
            <a:off x="289123" y="3871961"/>
            <a:ext cx="5968774" cy="18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1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77BD-70E7-48E1-B7E6-7D428DC0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 do Azure </a:t>
            </a:r>
            <a:r>
              <a:rPr lang="pt-BR" dirty="0" err="1"/>
              <a:t>Cognitive</a:t>
            </a:r>
            <a:r>
              <a:rPr lang="pt-BR" dirty="0"/>
              <a:t> Services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D876-860F-42E6-96B3-5053F468D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73A6DA-48D6-4327-B902-739B5AE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1C980A1-1CCF-43AD-9119-2E692FB91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91" r="4134" b="11957"/>
          <a:stretch/>
        </p:blipFill>
        <p:spPr>
          <a:xfrm>
            <a:off x="579512" y="1545176"/>
            <a:ext cx="5980944" cy="14659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41D576-1DF8-43CB-83F1-6C7E9035B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69" r="2381" b="8147"/>
          <a:stretch/>
        </p:blipFill>
        <p:spPr>
          <a:xfrm>
            <a:off x="5452683" y="2614603"/>
            <a:ext cx="6099629" cy="18868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ACDBB8D-3A3E-4D50-8768-3859CD031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88" y="4435791"/>
            <a:ext cx="60769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36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77BD-70E7-48E1-B7E6-7D428DC0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 do Azure </a:t>
            </a:r>
            <a:r>
              <a:rPr lang="pt-BR" dirty="0" err="1"/>
              <a:t>Cognitive</a:t>
            </a:r>
            <a:r>
              <a:rPr lang="pt-BR" dirty="0"/>
              <a:t> Services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D876-860F-42E6-96B3-5053F468D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73A6DA-48D6-4327-B902-739B5AE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111FDF9-4AD9-4A8A-860F-E914A2934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13" y="1286449"/>
            <a:ext cx="10972800" cy="4621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 err="1">
                <a:cs typeface="Segoe UI"/>
              </a:rPr>
              <a:t>Rest</a:t>
            </a:r>
            <a:r>
              <a:rPr lang="pt-BR" sz="3200" dirty="0">
                <a:cs typeface="Segoe UI"/>
              </a:rPr>
              <a:t> API: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/>
          </a:p>
          <a:p>
            <a:endParaRPr lang="pt-BR" dirty="0"/>
          </a:p>
        </p:txBody>
      </p:sp>
      <p:pic>
        <p:nvPicPr>
          <p:cNvPr id="5122" name="Picture 2" descr="Resultado de imagem para cURL">
            <a:extLst>
              <a:ext uri="{FF2B5EF4-FFF2-40B4-BE49-F238E27FC236}">
                <a16:creationId xmlns:a16="http://schemas.microsoft.com/office/drawing/2014/main" id="{31AC215F-26FE-4411-845B-E3CEA488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88" y="2432713"/>
            <a:ext cx="2511920" cy="9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m para Go lang">
            <a:extLst>
              <a:ext uri="{FF2B5EF4-FFF2-40B4-BE49-F238E27FC236}">
                <a16:creationId xmlns:a16="http://schemas.microsoft.com/office/drawing/2014/main" id="{37D1A3E0-4CEF-49C3-8B89-1470D65C4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t="17017" r="7039" b="14444"/>
          <a:stretch/>
        </p:blipFill>
        <p:spPr bwMode="auto">
          <a:xfrm>
            <a:off x="2565469" y="3429000"/>
            <a:ext cx="2282578" cy="119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JAva">
            <a:extLst>
              <a:ext uri="{FF2B5EF4-FFF2-40B4-BE49-F238E27FC236}">
                <a16:creationId xmlns:a16="http://schemas.microsoft.com/office/drawing/2014/main" id="{C2B79239-B11C-4C0F-8D0F-639DA9806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0" t="4135" r="32307" b="3174"/>
          <a:stretch/>
        </p:blipFill>
        <p:spPr bwMode="auto">
          <a:xfrm>
            <a:off x="5397131" y="1534260"/>
            <a:ext cx="1254019" cy="227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m para JAvascript">
            <a:extLst>
              <a:ext uri="{FF2B5EF4-FFF2-40B4-BE49-F238E27FC236}">
                <a16:creationId xmlns:a16="http://schemas.microsoft.com/office/drawing/2014/main" id="{2EB52F18-B53F-4FC8-8EF4-54EEF169A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88" y="4673782"/>
            <a:ext cx="1609657" cy="160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Node Js">
            <a:extLst>
              <a:ext uri="{FF2B5EF4-FFF2-40B4-BE49-F238E27FC236}">
                <a16:creationId xmlns:a16="http://schemas.microsoft.com/office/drawing/2014/main" id="{8B3660EC-0203-462F-9D05-88D087D7B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66" y="4540364"/>
            <a:ext cx="2849847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esultado de imagem para PHP">
            <a:extLst>
              <a:ext uri="{FF2B5EF4-FFF2-40B4-BE49-F238E27FC236}">
                <a16:creationId xmlns:a16="http://schemas.microsoft.com/office/drawing/2014/main" id="{CF6412B7-DC9A-4B04-A19E-5AA47B064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526" y="1881712"/>
            <a:ext cx="2511920" cy="13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Resultado de imagem para python">
            <a:extLst>
              <a:ext uri="{FF2B5EF4-FFF2-40B4-BE49-F238E27FC236}">
                <a16:creationId xmlns:a16="http://schemas.microsoft.com/office/drawing/2014/main" id="{FECD13E5-E008-40FE-893F-DA8D29DC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989" y="276878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ruby">
            <a:extLst>
              <a:ext uri="{FF2B5EF4-FFF2-40B4-BE49-F238E27FC236}">
                <a16:creationId xmlns:a16="http://schemas.microsoft.com/office/drawing/2014/main" id="{174360B3-E671-4706-AB0D-AED1F3440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285" y="4638323"/>
            <a:ext cx="1677612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86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77BD-70E7-48E1-B7E6-7D428DC0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 do Azure </a:t>
            </a:r>
            <a:r>
              <a:rPr lang="pt-BR" dirty="0" err="1"/>
              <a:t>Cognitive</a:t>
            </a:r>
            <a:r>
              <a:rPr lang="pt-BR" dirty="0"/>
              <a:t> Services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D876-860F-42E6-96B3-5053F468D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73A6DA-48D6-4327-B902-739B5AE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111FDF9-4AD9-4A8A-860F-E914A2934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13" y="1286449"/>
            <a:ext cx="10972800" cy="46214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200" dirty="0">
                <a:cs typeface="Segoe UI"/>
              </a:rPr>
              <a:t>SDK: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3200" dirty="0"/>
          </a:p>
          <a:p>
            <a:endParaRPr lang="pt-BR" dirty="0"/>
          </a:p>
        </p:txBody>
      </p:sp>
      <p:pic>
        <p:nvPicPr>
          <p:cNvPr id="5136" name="Picture 16" descr="Resultado de imagem para python">
            <a:extLst>
              <a:ext uri="{FF2B5EF4-FFF2-40B4-BE49-F238E27FC236}">
                <a16:creationId xmlns:a16="http://schemas.microsoft.com/office/drawing/2014/main" id="{FECD13E5-E008-40FE-893F-DA8D29DC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07" y="2433198"/>
            <a:ext cx="2628612" cy="26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sultado de imagem para .net">
            <a:extLst>
              <a:ext uri="{FF2B5EF4-FFF2-40B4-BE49-F238E27FC236}">
                <a16:creationId xmlns:a16="http://schemas.microsoft.com/office/drawing/2014/main" id="{96F730AE-2811-4CB2-B875-9A42F38C3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267594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0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Thanks for coming to 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88168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Salvador - Brasil</a:t>
            </a:r>
          </a:p>
        </p:txBody>
      </p:sp>
      <p:pic>
        <p:nvPicPr>
          <p:cNvPr id="7" name="Picture 2" descr="https://global.azurebootcamp.net/wp-content/uploads/2018/09/logo-2019-500x4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90" y="387102"/>
            <a:ext cx="5562703" cy="495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77BD-70E7-48E1-B7E6-7D428DC0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 do Azure </a:t>
            </a:r>
            <a:r>
              <a:rPr lang="pt-BR" dirty="0" err="1"/>
              <a:t>Cognitive</a:t>
            </a:r>
            <a:r>
              <a:rPr lang="pt-BR" dirty="0"/>
              <a:t> Services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D876-860F-42E6-96B3-5053F468D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73A6DA-48D6-4327-B902-739B5AE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0111FDF9-4AD9-4A8A-860F-E914A2934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13" y="1286449"/>
            <a:ext cx="10972800" cy="462141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pt-BR" sz="3200" dirty="0"/>
          </a:p>
          <a:p>
            <a:endParaRPr lang="pt-BR" dirty="0"/>
          </a:p>
        </p:txBody>
      </p:sp>
      <p:pic>
        <p:nvPicPr>
          <p:cNvPr id="1026" name="Picture 2" descr="Brent Rambo Thumbs Up GIF - BrentRambo ThumbsUp Ok GIFs">
            <a:extLst>
              <a:ext uri="{FF2B5EF4-FFF2-40B4-BE49-F238E27FC236}">
                <a16:creationId xmlns:a16="http://schemas.microsoft.com/office/drawing/2014/main" id="{DF90DAE6-9179-4643-BB5E-48EB071DF7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03"/>
            <a:ext cx="12192000" cy="721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16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D876-860F-42E6-96B3-5053F468D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73A6DA-48D6-4327-B902-739B5AE1E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B77AC6E-1A62-41A1-9F32-41F813BC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8364EDD-C8F9-4412-960C-A6CB553A9348}"/>
              </a:ext>
            </a:extLst>
          </p:cNvPr>
          <p:cNvSpPr txBox="1">
            <a:spLocks/>
          </p:cNvSpPr>
          <p:nvPr/>
        </p:nvSpPr>
        <p:spPr>
          <a:xfrm>
            <a:off x="609600" y="2813427"/>
            <a:ext cx="10972799" cy="123114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l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 algn="ctr"/>
            <a:r>
              <a:rPr lang="en-US" sz="6600" dirty="0"/>
              <a:t>Legal, mas, e </a:t>
            </a:r>
            <a:r>
              <a:rPr lang="en-US" sz="6600" dirty="0" err="1"/>
              <a:t>na</a:t>
            </a:r>
            <a:r>
              <a:rPr lang="en-US" sz="6600" dirty="0"/>
              <a:t> </a:t>
            </a:r>
            <a:r>
              <a:rPr lang="en-US" sz="6600" dirty="0" err="1"/>
              <a:t>prática</a:t>
            </a:r>
            <a:r>
              <a:rPr lang="en-US" sz="66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288131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A4189-EB58-4B81-96D2-F1E3E5815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Cases do Azure </a:t>
            </a:r>
            <a:r>
              <a:rPr lang="pt-BR" dirty="0" err="1"/>
              <a:t>Cognitive</a:t>
            </a:r>
            <a:r>
              <a:rPr lang="pt-BR" dirty="0"/>
              <a:t> Services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662251-9470-4F5E-A1DE-8CB2314B4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AutoShape 2" descr="https://azurecomcdn.azureedge.net/cvt-6a2f7d293324f29822e8c792547f16ec907c521546303e63b435df0eef7b86f8/images/page/services/cognitive-services/index/enhance.svg">
            <a:extLst>
              <a:ext uri="{FF2B5EF4-FFF2-40B4-BE49-F238E27FC236}">
                <a16:creationId xmlns:a16="http://schemas.microsoft.com/office/drawing/2014/main" id="{1FFCC679-CF12-4EF9-9C14-8D21CE2698F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959850" y="1409061"/>
            <a:ext cx="10972800" cy="59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sz="2800" dirty="0"/>
              <a:t>Aprimore a segurança com um rosto</a:t>
            </a:r>
            <a:endParaRPr lang="en-US" sz="2800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F50B040-AC53-4A3C-8221-EB175B128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974" y="1105141"/>
            <a:ext cx="2314575" cy="13716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02C853D-69B8-4200-88E8-706D85B0EB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806"/>
          <a:stretch/>
        </p:blipFill>
        <p:spPr>
          <a:xfrm>
            <a:off x="0" y="2476742"/>
            <a:ext cx="12192000" cy="38066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235A6F1-4DB4-4FD9-9DE5-143DD53DF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pic>
        <p:nvPicPr>
          <p:cNvPr id="1026" name="Picture 2" descr="Resultado de imagem para uber">
            <a:extLst>
              <a:ext uri="{FF2B5EF4-FFF2-40B4-BE49-F238E27FC236}">
                <a16:creationId xmlns:a16="http://schemas.microsoft.com/office/drawing/2014/main" id="{7B667538-E601-4221-9DD0-BC53DBA8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300" y="1453894"/>
            <a:ext cx="1695700" cy="59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687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24046-05FD-40EA-89A0-720A5220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Cases do Azure </a:t>
            </a:r>
            <a:r>
              <a:rPr lang="pt-BR" dirty="0" err="1"/>
              <a:t>Cognitive</a:t>
            </a:r>
            <a:r>
              <a:rPr lang="pt-BR" dirty="0"/>
              <a:t> Services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689A55-FCC7-496D-A8C9-3CF2B20B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00" y="1398452"/>
            <a:ext cx="8212208" cy="685800"/>
          </a:xfrm>
        </p:spPr>
        <p:txBody>
          <a:bodyPr>
            <a:normAutofit/>
          </a:bodyPr>
          <a:lstStyle/>
          <a:p>
            <a:r>
              <a:rPr lang="pt-BR" sz="2800" dirty="0"/>
              <a:t>Expresse</a:t>
            </a:r>
            <a:r>
              <a:rPr lang="en-US" sz="2800" dirty="0"/>
              <a:t> </a:t>
            </a:r>
            <a:r>
              <a:rPr lang="pt-BR" sz="2800" dirty="0"/>
              <a:t>momentos</a:t>
            </a:r>
            <a:r>
              <a:rPr lang="en-US" sz="2800" dirty="0"/>
              <a:t> </a:t>
            </a:r>
            <a:r>
              <a:rPr lang="pt-BR" sz="2800" dirty="0"/>
              <a:t>dramáticos</a:t>
            </a:r>
            <a:r>
              <a:rPr lang="en-US" sz="2800" dirty="0"/>
              <a:t> </a:t>
            </a:r>
            <a:r>
              <a:rPr lang="pt-BR" sz="2800" dirty="0"/>
              <a:t>instantaneamente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F6AEB8-796E-4EF0-B062-0D4B2F45D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57C3834-6DDF-447A-A124-78C47F449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7908" y="984940"/>
            <a:ext cx="2114550" cy="15430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5BC947-6919-43E8-AEF5-E5C4B33CC6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01"/>
          <a:stretch/>
        </p:blipFill>
        <p:spPr>
          <a:xfrm>
            <a:off x="0" y="2624465"/>
            <a:ext cx="12192000" cy="37714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F84EF16-4F18-4000-BF0D-5E0AB560A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pic>
        <p:nvPicPr>
          <p:cNvPr id="2050" name="Picture 2" descr="Resultado de imagem para graymeta">
            <a:extLst>
              <a:ext uri="{FF2B5EF4-FFF2-40B4-BE49-F238E27FC236}">
                <a16:creationId xmlns:a16="http://schemas.microsoft.com/office/drawing/2014/main" id="{815E555A-BF5D-4BB5-8232-99B28AB76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2" t="20047" r="21277" b="19913"/>
          <a:stretch/>
        </p:blipFill>
        <p:spPr bwMode="auto">
          <a:xfrm>
            <a:off x="11124492" y="1425577"/>
            <a:ext cx="855639" cy="88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24046-05FD-40EA-89A0-720A5220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Cases do Azure </a:t>
            </a:r>
            <a:r>
              <a:rPr lang="pt-BR" dirty="0" err="1"/>
              <a:t>Cognitive</a:t>
            </a:r>
            <a:r>
              <a:rPr lang="pt-BR" dirty="0"/>
              <a:t> Services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689A55-FCC7-496D-A8C9-3CF2B20B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12" y="1662029"/>
            <a:ext cx="4713705" cy="685800"/>
          </a:xfrm>
        </p:spPr>
        <p:txBody>
          <a:bodyPr>
            <a:normAutofit/>
          </a:bodyPr>
          <a:lstStyle/>
          <a:p>
            <a:r>
              <a:rPr lang="pt-BR" sz="2800" dirty="0"/>
              <a:t>Envolva os clientes por chat</a:t>
            </a:r>
            <a:endParaRPr lang="en-US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F6AEB8-796E-4EF0-B062-0D4B2F45D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84EF16-4F18-4000-BF0D-5E0AB560A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DBD058D-F63D-48A8-81D5-3F0FEC045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0312" y="984940"/>
            <a:ext cx="1905000" cy="1447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4922A00-11C1-4BED-8DC6-E74635D4E5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43"/>
          <a:stretch/>
        </p:blipFill>
        <p:spPr>
          <a:xfrm>
            <a:off x="0" y="2682631"/>
            <a:ext cx="12192000" cy="3796785"/>
          </a:xfrm>
          <a:prstGeom prst="rect">
            <a:avLst/>
          </a:prstGeom>
        </p:spPr>
      </p:pic>
      <p:pic>
        <p:nvPicPr>
          <p:cNvPr id="3074" name="Picture 2" descr="Story logo">
            <a:extLst>
              <a:ext uri="{FF2B5EF4-FFF2-40B4-BE49-F238E27FC236}">
                <a16:creationId xmlns:a16="http://schemas.microsoft.com/office/drawing/2014/main" id="{CEA2533C-D2EB-4367-800B-F9D00703D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5" t="24475" r="11532" b="19232"/>
          <a:stretch/>
        </p:blipFill>
        <p:spPr bwMode="auto">
          <a:xfrm>
            <a:off x="10262347" y="1640370"/>
            <a:ext cx="192965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36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524046-05FD-40EA-89A0-720A52205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Cases do Azure </a:t>
            </a:r>
            <a:r>
              <a:rPr lang="pt-BR" dirty="0" err="1"/>
              <a:t>Cognitive</a:t>
            </a:r>
            <a:r>
              <a:rPr lang="pt-BR" dirty="0"/>
              <a:t> Services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689A55-FCC7-496D-A8C9-3CF2B20B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12" y="1662029"/>
            <a:ext cx="6349322" cy="685800"/>
          </a:xfrm>
        </p:spPr>
        <p:txBody>
          <a:bodyPr>
            <a:normAutofit fontScale="85000" lnSpcReduction="20000"/>
          </a:bodyPr>
          <a:lstStyle/>
          <a:p>
            <a:r>
              <a:rPr lang="pt-BR" sz="2800" dirty="0"/>
              <a:t>Permita interações de voz excelentes com a personalização da fala</a:t>
            </a:r>
            <a:endParaRPr lang="en-US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F6AEB8-796E-4EF0-B062-0D4B2F45D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84EF16-4F18-4000-BF0D-5E0AB560A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C2152D75-043D-4CC5-925E-088BEFD6B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5562" y="900029"/>
            <a:ext cx="1809750" cy="1524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8D16CE-59A3-40BE-A0B6-DA2F05C328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78"/>
          <a:stretch/>
        </p:blipFill>
        <p:spPr>
          <a:xfrm>
            <a:off x="0" y="2604749"/>
            <a:ext cx="12192000" cy="3810845"/>
          </a:xfrm>
          <a:prstGeom prst="rect">
            <a:avLst/>
          </a:prstGeom>
        </p:spPr>
      </p:pic>
      <p:pic>
        <p:nvPicPr>
          <p:cNvPr id="4098" name="Picture 2" descr="Story logo">
            <a:extLst>
              <a:ext uri="{FF2B5EF4-FFF2-40B4-BE49-F238E27FC236}">
                <a16:creationId xmlns:a16="http://schemas.microsoft.com/office/drawing/2014/main" id="{35B77CB5-9D72-48A8-8F7E-023210A5F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33429" r="2289" b="34287"/>
          <a:stretch/>
        </p:blipFill>
        <p:spPr bwMode="auto">
          <a:xfrm>
            <a:off x="10382250" y="1706030"/>
            <a:ext cx="1809750" cy="30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986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77BD-70E7-48E1-B7E6-7D428DC0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 – implementação da API do ACS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70D876-860F-42E6-96B3-5053F468D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89E3D8-BEBE-4CBB-A3F7-E4BB7120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BEAD6D5-4CD3-4D4F-970C-B9CC07993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2" b="823"/>
          <a:stretch/>
        </p:blipFill>
        <p:spPr>
          <a:xfrm>
            <a:off x="892880" y="1298084"/>
            <a:ext cx="10222796" cy="480744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B4F1954-5AE9-427D-AC53-8D560E07E7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44" t="11578" r="11335" b="10901"/>
          <a:stretch/>
        </p:blipFill>
        <p:spPr>
          <a:xfrm>
            <a:off x="4958329" y="2865151"/>
            <a:ext cx="2215166" cy="22151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4C822D5-B106-4EA3-9776-0A6B3B3DC3CD}"/>
              </a:ext>
            </a:extLst>
          </p:cNvPr>
          <p:cNvSpPr txBox="1"/>
          <p:nvPr/>
        </p:nvSpPr>
        <p:spPr>
          <a:xfrm>
            <a:off x="3554569" y="5074930"/>
            <a:ext cx="548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http://globalazurebc2019web.azurewebsites.net/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071039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EE79D-0A29-4223-A5B6-E6335E13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6CC871-DAE6-4852-8325-99CC78A3A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12" y="1298083"/>
            <a:ext cx="10972800" cy="4621410"/>
          </a:xfrm>
        </p:spPr>
        <p:txBody>
          <a:bodyPr>
            <a:normAutofit/>
          </a:bodyPr>
          <a:lstStyle/>
          <a:p>
            <a:pPr algn="ctr"/>
            <a:endParaRPr lang="pt-BR" sz="5400" dirty="0"/>
          </a:p>
          <a:p>
            <a:pPr algn="ctr"/>
            <a:endParaRPr lang="pt-BR" sz="4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8BD8C8-FF49-4254-AFE3-BEFB16C33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108790-9FD1-4FAB-8D50-F90AB1C1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4BF51FD-F5F2-4C4D-B6D9-D5CC1EDE7AC7}"/>
              </a:ext>
            </a:extLst>
          </p:cNvPr>
          <p:cNvSpPr txBox="1">
            <a:spLocks/>
          </p:cNvSpPr>
          <p:nvPr/>
        </p:nvSpPr>
        <p:spPr>
          <a:xfrm>
            <a:off x="609600" y="2813427"/>
            <a:ext cx="10972799" cy="123114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marL="0" algn="l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j-ea"/>
                <a:cs typeface="Segoe UI Light"/>
              </a:defRPr>
            </a:lvl1pPr>
          </a:lstStyle>
          <a:p>
            <a:pPr algn="ctr"/>
            <a:r>
              <a:rPr lang="pt-BR" sz="6600" dirty="0"/>
              <a:t>Duvidas?</a:t>
            </a:r>
          </a:p>
        </p:txBody>
      </p:sp>
    </p:spTree>
    <p:extLst>
      <p:ext uri="{BB962C8B-B14F-4D97-AF65-F5344CB8AC3E}">
        <p14:creationId xmlns:p14="http://schemas.microsoft.com/office/powerpoint/2010/main" val="142596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92DA6-CAE3-43F3-B6C2-07F5336E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D49C59-C967-43E7-A72D-D87DFE4E0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                                                                      </a:t>
            </a:r>
          </a:p>
          <a:p>
            <a:r>
              <a:rPr lang="pt-BR" dirty="0"/>
              <a:t>                                                                                       </a:t>
            </a:r>
            <a:r>
              <a:rPr lang="pt-BR" sz="3200" dirty="0"/>
              <a:t>/</a:t>
            </a:r>
            <a:r>
              <a:rPr lang="pt-BR" sz="3200" dirty="0" err="1"/>
              <a:t>andersonfluz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75A5F0-513A-4384-88E2-E488D88EE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6" descr="Image result for facebook logo">
            <a:extLst>
              <a:ext uri="{FF2B5EF4-FFF2-40B4-BE49-F238E27FC236}">
                <a16:creationId xmlns:a16="http://schemas.microsoft.com/office/drawing/2014/main" id="{CF11F416-8924-45EB-9668-ABB439A8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50" y="3412966"/>
            <a:ext cx="1023424" cy="98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twitter logo">
            <a:extLst>
              <a:ext uri="{FF2B5EF4-FFF2-40B4-BE49-F238E27FC236}">
                <a16:creationId xmlns:a16="http://schemas.microsoft.com/office/drawing/2014/main" id="{12A6C3BC-7CD9-46B2-8EC3-D49CAB01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9" y="3429000"/>
            <a:ext cx="1210536" cy="98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linkedin logo">
            <a:extLst>
              <a:ext uri="{FF2B5EF4-FFF2-40B4-BE49-F238E27FC236}">
                <a16:creationId xmlns:a16="http://schemas.microsoft.com/office/drawing/2014/main" id="{2E77925E-4A98-4A47-A5FD-CDF753DA2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200" y="3412966"/>
            <a:ext cx="1023424" cy="98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79906E-C1A6-4336-B85D-A3612E052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4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713" y="0"/>
            <a:ext cx="701057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cs typeface="Segoe UI Light" panose="020B0502040204020203" pitchFamily="34" charset="0"/>
              </a:rPr>
              <a:t>A BIG thank you to the 2019 Global Sponsors!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211" y="3889813"/>
            <a:ext cx="3492408" cy="716216"/>
          </a:xfrm>
          <a:prstGeom prst="rect">
            <a:avLst/>
          </a:prstGeom>
        </p:spPr>
      </p:pic>
      <p:pic>
        <p:nvPicPr>
          <p:cNvPr id="22" name="Picture 21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2592A8B3-9CB7-41AA-B644-25AE0333A6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global.azurebootcamp.net/wp-content/uploads/2018/03/jetbrains-150x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7" y="97355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global.azurebootcamp.net/wp-content/uploads/2018/09/logo-2019-250x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" y="-93455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lobal.azurebootcamp.net/wp-content/uploads/2019/03/Enzo-1024x3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lobal.azurebootcamp.net/wp-content/uploads/2019/03/SMU-Logo-Color-w-Ops-1024x39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global.azurebootcamp.net/wp-content/uploads/2019/03/Progate-ForLightBackground-1024x3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global.azurebootcamp.net/wp-content/uploads/2019/03/483x140_KEMP_HRZ_GreyYello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25" y="5323791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14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549" y="2757771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estacio">
            <a:extLst>
              <a:ext uri="{FF2B5EF4-FFF2-40B4-BE49-F238E27FC236}">
                <a16:creationId xmlns:a16="http://schemas.microsoft.com/office/drawing/2014/main" id="{A7015941-9768-4D22-9FA1-98E525334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708" y="1033922"/>
            <a:ext cx="1687561" cy="122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383980"/>
      </p:ext>
    </p:extLst>
  </p:cSld>
  <p:clrMapOvr>
    <a:masterClrMapping/>
  </p:clrMapOvr>
  <p:transition advTm="5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6532" y="343092"/>
            <a:ext cx="12192000" cy="685800"/>
          </a:xfrm>
        </p:spPr>
        <p:txBody>
          <a:bodyPr/>
          <a:lstStyle/>
          <a:p>
            <a:r>
              <a:rPr lang="en-US" dirty="0"/>
              <a:t>Connect with PASS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85622"/>
            <a:ext cx="12192000" cy="134123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Sign up for a </a:t>
            </a:r>
            <a:r>
              <a:rPr lang="en-US" b="1" i="1" dirty="0"/>
              <a:t>free membership </a:t>
            </a:r>
            <a:r>
              <a:rPr lang="en-US" dirty="0"/>
              <a:t>today at:</a:t>
            </a:r>
          </a:p>
          <a:p>
            <a:pPr algn="ctr"/>
            <a:r>
              <a:rPr lang="en-US" sz="4800" dirty="0"/>
              <a:t> pass.org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linked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659" y="3503545"/>
            <a:ext cx="943030" cy="94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768" y="3520193"/>
            <a:ext cx="972572" cy="97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467" y="3565467"/>
            <a:ext cx="1033065" cy="8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5260679" y="5205335"/>
            <a:ext cx="1800929" cy="59145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>
            <a:lvl1pPr marL="0" algn="ctr" defTabSz="457200" rtl="0" eaLnBrk="1" latinLnBrk="0" hangingPunct="1">
              <a:lnSpc>
                <a:spcPts val="3500"/>
              </a:lnSpc>
              <a:spcBef>
                <a:spcPct val="0"/>
              </a:spcBef>
              <a:buNone/>
              <a:defRPr kumimoji="0" lang="en-US" sz="3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algn="l"/>
            <a:r>
              <a:rPr lang="en-US" sz="2800" dirty="0"/>
              <a:t>#</a:t>
            </a:r>
            <a:r>
              <a:rPr lang="en-US" sz="2800" dirty="0" err="1"/>
              <a:t>sqlpass</a:t>
            </a:r>
            <a:endParaRPr lang="en-US" sz="2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E4FB214-EC23-44BA-A3E1-D88F23206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6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28323-815A-4837-B8E2-AEA0EDCD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Apresentação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D9E7B3-1BDC-4323-810A-F3271B890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12" y="1647741"/>
            <a:ext cx="10972800" cy="46214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0">
              <a:buNone/>
            </a:pPr>
            <a:r>
              <a:rPr lang="pt-BR" sz="2800" dirty="0"/>
              <a:t>Anderson Souza</a:t>
            </a:r>
          </a:p>
          <a:p>
            <a:pPr lvl="1"/>
            <a:r>
              <a:rPr lang="pt-BR" sz="2800" dirty="0"/>
              <a:t>+8 XP TI</a:t>
            </a:r>
          </a:p>
          <a:p>
            <a:pPr lvl="1"/>
            <a:r>
              <a:rPr lang="pt-BR" sz="2800" dirty="0"/>
              <a:t>Analista de sistemas na Rede Jesuíta de Educação</a:t>
            </a:r>
          </a:p>
          <a:p>
            <a:pPr lvl="1"/>
            <a:r>
              <a:rPr lang="pt-BR" sz="2800" dirty="0" err="1">
                <a:cs typeface="Segoe UI"/>
              </a:rPr>
              <a:t>Co-Leader</a:t>
            </a:r>
            <a:r>
              <a:rPr lang="pt-BR" sz="2800" dirty="0">
                <a:cs typeface="Segoe UI"/>
              </a:rPr>
              <a:t> Admin - SQL Bahia(PASS </a:t>
            </a:r>
            <a:r>
              <a:rPr lang="pt-BR" sz="2800" dirty="0" err="1">
                <a:cs typeface="Segoe UI"/>
              </a:rPr>
              <a:t>Group</a:t>
            </a:r>
            <a:r>
              <a:rPr lang="pt-BR" sz="2800">
                <a:cs typeface="Segoe UI"/>
              </a:rPr>
              <a:t>)</a:t>
            </a:r>
            <a:endParaRPr lang="pt-BR" sz="2800" dirty="0"/>
          </a:p>
          <a:p>
            <a:pPr lvl="1"/>
            <a:r>
              <a:rPr lang="pt-BR" sz="2800" dirty="0"/>
              <a:t>Mais TI Jornal Atarde</a:t>
            </a:r>
          </a:p>
          <a:p>
            <a:pPr lvl="1"/>
            <a:r>
              <a:rPr lang="pt-BR" sz="2800" dirty="0" err="1"/>
              <a:t>Dev</a:t>
            </a:r>
            <a:r>
              <a:rPr lang="pt-BR" sz="2800" dirty="0"/>
              <a:t> .NET desde 2013</a:t>
            </a:r>
          </a:p>
          <a:p>
            <a:pPr lvl="1"/>
            <a:r>
              <a:rPr lang="pt-BR" sz="2800" dirty="0"/>
              <a:t>SQL Server, </a:t>
            </a:r>
            <a:r>
              <a:rPr lang="pt-BR" sz="2800" dirty="0" err="1"/>
              <a:t>Totvs</a:t>
            </a:r>
            <a:r>
              <a:rPr lang="pt-BR" sz="2800" dirty="0"/>
              <a:t> produto RM </a:t>
            </a:r>
          </a:p>
          <a:p>
            <a:pPr lvl="1"/>
            <a:r>
              <a:rPr lang="pt-BR" sz="2800" dirty="0" err="1"/>
              <a:t>Ionic</a:t>
            </a:r>
            <a:r>
              <a:rPr lang="pt-BR" sz="2800" dirty="0"/>
              <a:t> Framework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15AB90-B0C1-4EC5-AD8B-589407930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26" name="Picture 2" descr="Editar foto">
            <a:extLst>
              <a:ext uri="{FF2B5EF4-FFF2-40B4-BE49-F238E27FC236}">
                <a16:creationId xmlns:a16="http://schemas.microsoft.com/office/drawing/2014/main" id="{1840AA60-EAF0-4415-86D2-402995EC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372" y="3958446"/>
            <a:ext cx="1905000" cy="1905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6591F7-5238-463D-95CE-D04DC526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41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28323-815A-4837-B8E2-AEA0EDCD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D9E7B3-1BDC-4323-810A-F3271B890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512" y="1647741"/>
            <a:ext cx="10972800" cy="46214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pt-BR" sz="3600" dirty="0"/>
              <a:t>O que são Serviços Cognitivos?</a:t>
            </a:r>
            <a:endParaRPr lang="pt-BR" dirty="0"/>
          </a:p>
          <a:p>
            <a:pPr lvl="1"/>
            <a:r>
              <a:rPr lang="pt-BR" sz="3600" dirty="0"/>
              <a:t>Quem é o Azure </a:t>
            </a:r>
            <a:r>
              <a:rPr lang="pt-BR" sz="3600" dirty="0" err="1"/>
              <a:t>Cognitive</a:t>
            </a:r>
            <a:r>
              <a:rPr lang="pt-BR" sz="3600" dirty="0"/>
              <a:t> Services?</a:t>
            </a:r>
          </a:p>
          <a:p>
            <a:pPr lvl="1"/>
            <a:r>
              <a:rPr lang="pt-BR" sz="3600" dirty="0"/>
              <a:t>Recursos</a:t>
            </a:r>
          </a:p>
          <a:p>
            <a:pPr lvl="1"/>
            <a:r>
              <a:rPr lang="pt-BR" sz="3600" dirty="0">
                <a:cs typeface="Segoe UI"/>
              </a:rPr>
              <a:t>Cases de sucesso</a:t>
            </a:r>
          </a:p>
          <a:p>
            <a:pPr lvl="1"/>
            <a:r>
              <a:rPr lang="pt-BR" sz="3600" dirty="0">
                <a:cs typeface="Segoe UI"/>
              </a:rPr>
              <a:t>Demo – Implementação da API do ACS</a:t>
            </a:r>
          </a:p>
          <a:p>
            <a:endParaRPr lang="en-US" dirty="0">
              <a:cs typeface="Segoe UI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15AB90-B0C1-4EC5-AD8B-589407930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AACFA6-8F02-40D9-8012-F76EEE6A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5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28323-815A-4837-B8E2-AEA0EDCD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438" y="2576579"/>
            <a:ext cx="7343123" cy="1704841"/>
          </a:xfrm>
        </p:spPr>
        <p:txBody>
          <a:bodyPr/>
          <a:lstStyle/>
          <a:p>
            <a:r>
              <a:rPr lang="en-US" sz="6600" dirty="0"/>
              <a:t>O que é </a:t>
            </a:r>
            <a:r>
              <a:rPr lang="en-US" sz="6600" dirty="0" err="1"/>
              <a:t>Cognição</a:t>
            </a:r>
            <a:r>
              <a:rPr lang="en-US" sz="6600" dirty="0"/>
              <a:t>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15AB90-B0C1-4EC5-AD8B-589407930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AACFA6-8F02-40D9-8012-F76EEE6A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1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F37C14-454A-47C6-A5DA-C66913039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97C0DF-E60B-4DF5-8FE2-B3FECD24A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26" name="Picture 2" descr="Batman Thinking GIF - Batman Thinking Contemplating GIFs">
            <a:extLst>
              <a:ext uri="{FF2B5EF4-FFF2-40B4-BE49-F238E27FC236}">
                <a16:creationId xmlns:a16="http://schemas.microsoft.com/office/drawing/2014/main" id="{F4016DE6-CE73-4E0C-A132-028035C6EC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7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48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CEC51-28F7-48C2-B489-CFE26E3D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Conceito</a:t>
            </a:r>
            <a:r>
              <a:rPr lang="en-US" dirty="0"/>
              <a:t> de </a:t>
            </a:r>
            <a:r>
              <a:rPr lang="en-US" dirty="0" err="1"/>
              <a:t>Cognição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CDECAE-9A6B-4CFF-A941-70C5F8305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3200" dirty="0"/>
              <a:t>Cognição é uma função psicológica atuante na aquisição do conhecimento e se dá através de alguns processos, como a percepção, a atenção, associação, memória, raciocínio, juízo, imaginação, pensamento e linguagem.</a:t>
            </a:r>
          </a:p>
          <a:p>
            <a:pPr algn="just"/>
            <a:endParaRPr lang="pt-BR" sz="3200" dirty="0"/>
          </a:p>
          <a:p>
            <a:pPr algn="just"/>
            <a:endParaRPr lang="en-US" sz="32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E28A61-9F2B-421F-845B-3BB5D707C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72AB51-BDCC-4F95-83CF-1CBB2D34E9E5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5486B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5486B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9231FCF-1ADC-4655-88A1-F8106C4C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000" y="-14003"/>
            <a:ext cx="1507000" cy="13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13763"/>
      </p:ext>
    </p:extLst>
  </p:cSld>
  <p:clrMapOvr>
    <a:masterClrMapping/>
  </p:clrMapOvr>
</p:sld>
</file>

<file path=ppt/theme/theme1.xml><?xml version="1.0" encoding="utf-8"?>
<a:theme xmlns:a="http://schemas.openxmlformats.org/drawingml/2006/main" name="2_PASS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D1040D"/>
      </a:hlink>
      <a:folHlink>
        <a:srgbClr val="D1040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" id="{137DB105-9D11-B24A-8F8C-E07E26D807A9}" vid="{8D005EDD-AA9D-F940-BCD0-3A6E241B6975}"/>
    </a:ext>
  </a:extLst>
</a:theme>
</file>

<file path=ppt/theme/theme2.xml><?xml version="1.0" encoding="utf-8"?>
<a:theme xmlns:a="http://schemas.openxmlformats.org/drawingml/2006/main" name="Magnus Master Theme">
  <a:themeElements>
    <a:clrScheme name="Custom 4">
      <a:dk1>
        <a:srgbClr val="000000"/>
      </a:dk1>
      <a:lt1>
        <a:srgbClr val="FFFFFF"/>
      </a:lt1>
      <a:dk2>
        <a:srgbClr val="002050"/>
      </a:dk2>
      <a:lt2>
        <a:srgbClr val="FFFFFF"/>
      </a:lt2>
      <a:accent1>
        <a:srgbClr val="0072C6"/>
      </a:accent1>
      <a:accent2>
        <a:srgbClr val="DC3C00"/>
      </a:accent2>
      <a:accent3>
        <a:srgbClr val="505050"/>
      </a:accent3>
      <a:accent4>
        <a:srgbClr val="D2D2D2"/>
      </a:accent4>
      <a:accent5>
        <a:srgbClr val="7FBA00"/>
      </a:accent5>
      <a:accent6>
        <a:srgbClr val="007233"/>
      </a:accent6>
      <a:hlink>
        <a:srgbClr val="FFFFFF"/>
      </a:hlink>
      <a:folHlink>
        <a:srgbClr val="FFFFFF"/>
      </a:folHlink>
    </a:clrScheme>
    <a:fontScheme name="Custom Theme Fonts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3_Template_r05" id="{52CF7746-2BCC-4712-8D0A-4EFD2BD35E94}" vid="{95027F19-C175-4D31-A201-08949528A90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7814</TotalTime>
  <Words>847</Words>
  <Application>Microsoft Office PowerPoint</Application>
  <PresentationFormat>Widescreen</PresentationFormat>
  <Paragraphs>106</Paragraphs>
  <Slides>28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Arial</vt:lpstr>
      <vt:lpstr>Calibri</vt:lpstr>
      <vt:lpstr>Gotham Light</vt:lpstr>
      <vt:lpstr>Segoe UI</vt:lpstr>
      <vt:lpstr>Segoe UI Light</vt:lpstr>
      <vt:lpstr>2_PASS</vt:lpstr>
      <vt:lpstr>Magnus Master Theme</vt:lpstr>
      <vt:lpstr>Apresentação do PowerPoint</vt:lpstr>
      <vt:lpstr>Apresentação do PowerPoint</vt:lpstr>
      <vt:lpstr>Apresentação do PowerPoint</vt:lpstr>
      <vt:lpstr>Connect with PASS</vt:lpstr>
      <vt:lpstr>Apresentação</vt:lpstr>
      <vt:lpstr>Conteúdo</vt:lpstr>
      <vt:lpstr>O que é Cognição?</vt:lpstr>
      <vt:lpstr>Apresentação do PowerPoint</vt:lpstr>
      <vt:lpstr>Conceito de Cognição</vt:lpstr>
      <vt:lpstr>Apresentação do PowerPoint</vt:lpstr>
      <vt:lpstr>Computação Cognitiva</vt:lpstr>
      <vt:lpstr>Apresentação do PowerPoint</vt:lpstr>
      <vt:lpstr>O que são Serviços Cognitivos?</vt:lpstr>
      <vt:lpstr>O que são Serviços Cognitivos?</vt:lpstr>
      <vt:lpstr>Quem é o Azure Cognitive Services?</vt:lpstr>
      <vt:lpstr>Recursos do Azure Cognitive Services</vt:lpstr>
      <vt:lpstr>Recursos do Azure Cognitive Services</vt:lpstr>
      <vt:lpstr>Recursos do Azure Cognitive Services</vt:lpstr>
      <vt:lpstr>Recursos do Azure Cognitive Services</vt:lpstr>
      <vt:lpstr>Recursos do Azure Cognitive Services</vt:lpstr>
      <vt:lpstr>Apresentação do PowerPoint</vt:lpstr>
      <vt:lpstr>Cases do Azure Cognitive Services</vt:lpstr>
      <vt:lpstr>Cases do Azure Cognitive Services</vt:lpstr>
      <vt:lpstr>Cases do Azure Cognitive Services</vt:lpstr>
      <vt:lpstr>Cases do Azure Cognitive Services</vt:lpstr>
      <vt:lpstr>Demo – implementação da API do ACS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Raquel Mayer (Cadence Preferred)</dc:creator>
  <cp:lastModifiedBy>Anderson Souza</cp:lastModifiedBy>
  <cp:revision>429</cp:revision>
  <dcterms:created xsi:type="dcterms:W3CDTF">2015-11-30T18:16:36Z</dcterms:created>
  <dcterms:modified xsi:type="dcterms:W3CDTF">2019-04-27T03:34:05Z</dcterms:modified>
</cp:coreProperties>
</file>